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هل كنتِ تعلمين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48571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هل كنت تعلمين أن ابنك يسوع</a:t>
            </a:r>
            <a:br>
              <a:rPr lang="ar-EG" sz="6600" b="1" dirty="0" smtClean="0"/>
            </a:br>
            <a:r>
              <a:rPr lang="ar-EG" sz="6600" b="1" dirty="0" smtClean="0"/>
              <a:t>سيمشي فوق الماء</a:t>
            </a:r>
            <a:br>
              <a:rPr lang="ar-EG" sz="6600" b="1" dirty="0" smtClean="0"/>
            </a:br>
            <a:r>
              <a:rPr lang="ar-EG" sz="6600" b="1" dirty="0" err="1" smtClean="0"/>
              <a:t>أه</a:t>
            </a:r>
            <a:r>
              <a:rPr lang="ar-EG" sz="6600" b="1" dirty="0" smtClean="0"/>
              <a:t> هل تعلمين أن ابنك الحبيب</a:t>
            </a:r>
            <a:br>
              <a:rPr lang="ar-EG" sz="6600" b="1" dirty="0" smtClean="0"/>
            </a:br>
            <a:r>
              <a:rPr lang="ar-EG" sz="6600" b="1" dirty="0" smtClean="0"/>
              <a:t>يخلص الخطاة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19971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أو تعلمين أن يسوع</a:t>
            </a:r>
            <a:br>
              <a:rPr lang="ar-EG" sz="6600" b="1" dirty="0" smtClean="0"/>
            </a:br>
            <a:r>
              <a:rPr lang="ar-EG" sz="6600" b="1" dirty="0" smtClean="0"/>
              <a:t>جاء يمنحنا الفداء</a:t>
            </a:r>
            <a:br>
              <a:rPr lang="ar-EG" sz="6600" b="1" dirty="0" smtClean="0"/>
            </a:br>
            <a:r>
              <a:rPr lang="ar-EG" sz="6600" b="1" dirty="0" smtClean="0"/>
              <a:t>أن ابنك الوليد</a:t>
            </a:r>
            <a:br>
              <a:rPr lang="ar-EG" sz="6600" b="1" dirty="0" smtClean="0"/>
            </a:br>
            <a:r>
              <a:rPr lang="ar-EG" sz="6600" b="1" dirty="0" smtClean="0"/>
              <a:t>يمنحنا الحياة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371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هل كنت تعلمين أن ابنك</a:t>
            </a:r>
            <a:br>
              <a:rPr lang="ar-EG" sz="6600" b="1" dirty="0" smtClean="0"/>
            </a:br>
            <a:r>
              <a:rPr lang="ar-EG" sz="6600" b="1" dirty="0" smtClean="0"/>
              <a:t>الحنون سيفتح العيون</a:t>
            </a:r>
            <a:br>
              <a:rPr lang="ar-EG" sz="6600" b="1" dirty="0" smtClean="0"/>
            </a:br>
            <a:r>
              <a:rPr lang="ar-EG" sz="6600" b="1" dirty="0" smtClean="0"/>
              <a:t>وبيده يهدأ الرياح</a:t>
            </a:r>
            <a:br>
              <a:rPr lang="ar-EG" sz="6600" b="1" dirty="0" smtClean="0"/>
            </a:br>
            <a:r>
              <a:rPr lang="ar-EG" sz="6600" b="1" dirty="0" smtClean="0"/>
              <a:t>يأمرها بالسكون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أو تعلمين أن له تسجد</a:t>
            </a:r>
            <a:br>
              <a:rPr lang="ar-EG" sz="6600" b="1" dirty="0" smtClean="0"/>
            </a:br>
            <a:r>
              <a:rPr lang="ar-EG" sz="6600" b="1" dirty="0" smtClean="0"/>
              <a:t>كل الملائكة</a:t>
            </a:r>
            <a:br>
              <a:rPr lang="ar-EG" sz="6600" b="1" dirty="0" smtClean="0"/>
            </a:br>
            <a:r>
              <a:rPr lang="ar-EG" sz="6600" b="1" dirty="0" smtClean="0"/>
              <a:t>وإذ تقبليه</a:t>
            </a:r>
            <a:br>
              <a:rPr lang="ar-EG" sz="6600" b="1" dirty="0" smtClean="0"/>
            </a:br>
            <a:r>
              <a:rPr lang="ar-EG" sz="6600" b="1" dirty="0" smtClean="0"/>
              <a:t>فذا وجه الإله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سيبصرون سيسمعون</a:t>
            </a:r>
            <a:br>
              <a:rPr lang="ar-EG" sz="6600" b="1" dirty="0" smtClean="0"/>
            </a:br>
            <a:r>
              <a:rPr lang="ar-EG" sz="6600" b="1" dirty="0" smtClean="0"/>
              <a:t>كذا يحيا الأموات</a:t>
            </a:r>
            <a:br>
              <a:rPr lang="ar-EG" sz="6600" b="1" dirty="0" smtClean="0"/>
            </a:br>
            <a:r>
              <a:rPr lang="ar-EG" sz="6600" b="1" dirty="0" smtClean="0"/>
              <a:t>بل ويمشون وينطقون</a:t>
            </a:r>
            <a:br>
              <a:rPr lang="ar-EG" sz="6600" b="1" dirty="0" smtClean="0"/>
            </a:br>
            <a:r>
              <a:rPr lang="ar-EG" sz="6600" b="1" dirty="0" smtClean="0"/>
              <a:t>دوماً </a:t>
            </a:r>
            <a:r>
              <a:rPr lang="ar-EG" sz="6600" b="1" dirty="0" err="1" smtClean="0"/>
              <a:t>بالتسبيحات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7804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هل كنت تدركين أن ابنك</a:t>
            </a:r>
            <a:br>
              <a:rPr lang="ar-EG" sz="6600" b="1" dirty="0" smtClean="0"/>
            </a:br>
            <a:r>
              <a:rPr lang="ar-EG" sz="6600" b="1" dirty="0" smtClean="0"/>
              <a:t>الوليد صانع الوجود</a:t>
            </a:r>
            <a:br>
              <a:rPr lang="ar-EG" sz="6600" b="1" dirty="0" smtClean="0"/>
            </a:br>
            <a:r>
              <a:rPr lang="ar-EG" sz="6600" b="1" dirty="0" smtClean="0"/>
              <a:t>أو هل تعلمين أن الطفل</a:t>
            </a:r>
            <a:br>
              <a:rPr lang="ar-EG" sz="6600" b="1" dirty="0" smtClean="0"/>
            </a:br>
            <a:r>
              <a:rPr lang="ar-EG" sz="6600" b="1" dirty="0" smtClean="0"/>
              <a:t>الرضيع ملكه يسود</a:t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72877"/>
            <a:ext cx="9982199" cy="932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هل تعلمين أن ابنك</a:t>
            </a:r>
            <a:br>
              <a:rPr lang="ar-EG" sz="6600" b="1" dirty="0" smtClean="0"/>
            </a:br>
            <a:r>
              <a:rPr lang="ar-EG" sz="6600" b="1" dirty="0" smtClean="0"/>
              <a:t>الصغير ذبيحة الفداء</a:t>
            </a:r>
            <a:br>
              <a:rPr lang="ar-EG" sz="6600" b="1" dirty="0" smtClean="0"/>
            </a:br>
            <a:r>
              <a:rPr lang="ar-EG" sz="6600" b="1" dirty="0" smtClean="0"/>
              <a:t>النائم في حضنك</a:t>
            </a:r>
            <a:br>
              <a:rPr lang="ar-EG" sz="6600" b="1" dirty="0" smtClean="0"/>
            </a:br>
            <a:r>
              <a:rPr lang="ar-EG" sz="6600" b="1" dirty="0" smtClean="0"/>
              <a:t>هو الإله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</TotalTime>
  <Words>35</Words>
  <Application>Microsoft Office PowerPoint</Application>
  <PresentationFormat>عرض على الشاشة (3:4)‏</PresentationFormat>
  <Paragraphs>10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224</cp:revision>
  <dcterms:created xsi:type="dcterms:W3CDTF">2021-12-07T14:30:00Z</dcterms:created>
  <dcterms:modified xsi:type="dcterms:W3CDTF">2022-05-13T10:06:54Z</dcterms:modified>
</cp:coreProperties>
</file>