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95" r:id="rId3"/>
    <p:sldId id="277" r:id="rId4"/>
    <p:sldId id="396" r:id="rId5"/>
    <p:sldId id="397" r:id="rId6"/>
    <p:sldId id="398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>
              <a:lnSpc>
                <a:spcPct val="150000"/>
              </a:lnSpc>
            </a:pPr>
            <a:r>
              <a:rPr lang="ar-EG" sz="7200" b="1" dirty="0" err="1" smtClean="0"/>
              <a:t>هللويا</a:t>
            </a:r>
            <a:r>
              <a:rPr lang="ar-EG" sz="7200" b="1" dirty="0" smtClean="0"/>
              <a:t> الرب صالح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228600"/>
            <a:ext cx="9982199" cy="16966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8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SA" sz="8800" b="1" dirty="0" smtClean="0">
                <a:solidFill>
                  <a:srgbClr val="00582A"/>
                </a:solidFill>
              </a:rPr>
              <a:t>(</a:t>
            </a:r>
            <a:r>
              <a:rPr lang="ar-SA" sz="8800" b="1" dirty="0" err="1" smtClean="0">
                <a:solidFill>
                  <a:srgbClr val="00582A"/>
                </a:solidFill>
              </a:rPr>
              <a:t>هللويا</a:t>
            </a:r>
            <a:r>
              <a:rPr lang="ar-SA" sz="8800" b="1" dirty="0" smtClean="0">
                <a:solidFill>
                  <a:srgbClr val="00582A"/>
                </a:solidFill>
              </a:rPr>
              <a:t> الرب </a:t>
            </a:r>
            <a:r>
              <a:rPr lang="ar-SA" sz="8800" b="1" dirty="0" smtClean="0">
                <a:solidFill>
                  <a:srgbClr val="00582A"/>
                </a:solidFill>
              </a:rPr>
              <a:t>صالح)3 </a:t>
            </a:r>
            <a:endParaRPr lang="ar-EG" sz="8800" b="1" dirty="0" smtClean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800" b="1" dirty="0" smtClean="0">
                <a:solidFill>
                  <a:srgbClr val="00582A"/>
                </a:solidFill>
              </a:rPr>
              <a:t>إلى </a:t>
            </a:r>
            <a:r>
              <a:rPr lang="ar-SA" sz="8800" b="1" dirty="0" err="1" smtClean="0">
                <a:solidFill>
                  <a:srgbClr val="00582A"/>
                </a:solidFill>
              </a:rPr>
              <a:t>الابد</a:t>
            </a:r>
            <a:r>
              <a:rPr lang="ar-SA" sz="8800" b="1" dirty="0" smtClean="0">
                <a:solidFill>
                  <a:srgbClr val="00582A"/>
                </a:solidFill>
              </a:rPr>
              <a:t> رحمته</a:t>
            </a:r>
          </a:p>
          <a:p>
            <a:pPr algn="ctr">
              <a:lnSpc>
                <a:spcPct val="150000"/>
              </a:lnSpc>
            </a:pPr>
            <a:r>
              <a:rPr lang="ar-SA" sz="8800" b="1" dirty="0" smtClean="0">
                <a:solidFill>
                  <a:srgbClr val="00582A"/>
                </a:solidFill>
              </a:rPr>
              <a:t/>
            </a:r>
            <a:br>
              <a:rPr lang="ar-SA" sz="8800" b="1" dirty="0" smtClean="0">
                <a:solidFill>
                  <a:srgbClr val="00582A"/>
                </a:solidFill>
              </a:rPr>
            </a:br>
            <a:r>
              <a:rPr lang="ar-SA" sz="8800" b="1" dirty="0" smtClean="0">
                <a:solidFill>
                  <a:srgbClr val="00582A"/>
                </a:solidFill>
              </a:rPr>
              <a:t/>
            </a:r>
            <a:br>
              <a:rPr lang="ar-SA" sz="8800" b="1" dirty="0" smtClean="0">
                <a:solidFill>
                  <a:srgbClr val="00582A"/>
                </a:solidFill>
              </a:rPr>
            </a:br>
            <a:r>
              <a:rPr lang="ar-EG" sz="8800" b="1" dirty="0" smtClean="0">
                <a:solidFill>
                  <a:srgbClr val="00582A"/>
                </a:solidFill>
              </a:rPr>
              <a:t/>
            </a:r>
            <a:br>
              <a:rPr lang="ar-EG" sz="8800" b="1" dirty="0" smtClean="0">
                <a:solidFill>
                  <a:srgbClr val="00582A"/>
                </a:solidFill>
              </a:rPr>
            </a:br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br>
              <a:rPr lang="ar-EG" sz="8800" b="1" dirty="0" smtClean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/>
              <a:t>1</a:t>
            </a:r>
            <a:r>
              <a:rPr lang="ar-EG" sz="8000" b="1" dirty="0" smtClean="0"/>
              <a:t>-</a:t>
            </a:r>
            <a:r>
              <a:rPr lang="ar-SA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لأنه </a:t>
            </a:r>
            <a:r>
              <a:rPr lang="ar-SA" sz="8000" b="1" dirty="0" smtClean="0"/>
              <a:t>اشبع نفسًا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مشتهية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وملأ </a:t>
            </a:r>
            <a:r>
              <a:rPr lang="ar-SA" sz="8000" b="1" dirty="0" smtClean="0"/>
              <a:t>نفسًا جائعة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ملأ </a:t>
            </a:r>
            <a:r>
              <a:rPr lang="ar-SA" sz="8000" b="1" dirty="0" smtClean="0"/>
              <a:t>خبزًا</a:t>
            </a:r>
          </a:p>
          <a:p>
            <a:pPr algn="ctr"/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SA" sz="8000" b="1" dirty="0" smtClean="0"/>
          </a:p>
          <a:p>
            <a:pPr algn="ctr"/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228600"/>
            <a:ext cx="9982199" cy="16966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8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SA" sz="8800" b="1" dirty="0" smtClean="0">
                <a:solidFill>
                  <a:srgbClr val="00582A"/>
                </a:solidFill>
              </a:rPr>
              <a:t>(</a:t>
            </a:r>
            <a:r>
              <a:rPr lang="ar-SA" sz="8800" b="1" dirty="0" err="1" smtClean="0">
                <a:solidFill>
                  <a:srgbClr val="00582A"/>
                </a:solidFill>
              </a:rPr>
              <a:t>هللويا</a:t>
            </a:r>
            <a:r>
              <a:rPr lang="ar-SA" sz="8800" b="1" dirty="0" smtClean="0">
                <a:solidFill>
                  <a:srgbClr val="00582A"/>
                </a:solidFill>
              </a:rPr>
              <a:t> الرب </a:t>
            </a:r>
            <a:r>
              <a:rPr lang="ar-SA" sz="8800" b="1" dirty="0" smtClean="0">
                <a:solidFill>
                  <a:srgbClr val="00582A"/>
                </a:solidFill>
              </a:rPr>
              <a:t>صالح)3 </a:t>
            </a:r>
            <a:endParaRPr lang="ar-EG" sz="8800" b="1" dirty="0" smtClean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800" b="1" dirty="0" smtClean="0">
                <a:solidFill>
                  <a:srgbClr val="00582A"/>
                </a:solidFill>
              </a:rPr>
              <a:t>إلى </a:t>
            </a:r>
            <a:r>
              <a:rPr lang="ar-SA" sz="8800" b="1" dirty="0" err="1" smtClean="0">
                <a:solidFill>
                  <a:srgbClr val="00582A"/>
                </a:solidFill>
              </a:rPr>
              <a:t>الابد</a:t>
            </a:r>
            <a:r>
              <a:rPr lang="ar-SA" sz="8800" b="1" dirty="0" smtClean="0">
                <a:solidFill>
                  <a:srgbClr val="00582A"/>
                </a:solidFill>
              </a:rPr>
              <a:t> رحمته</a:t>
            </a:r>
          </a:p>
          <a:p>
            <a:pPr algn="ctr">
              <a:lnSpc>
                <a:spcPct val="150000"/>
              </a:lnSpc>
            </a:pPr>
            <a:r>
              <a:rPr lang="ar-SA" sz="8800" b="1" dirty="0" smtClean="0">
                <a:solidFill>
                  <a:srgbClr val="00582A"/>
                </a:solidFill>
              </a:rPr>
              <a:t/>
            </a:r>
            <a:br>
              <a:rPr lang="ar-SA" sz="8800" b="1" dirty="0" smtClean="0">
                <a:solidFill>
                  <a:srgbClr val="00582A"/>
                </a:solidFill>
              </a:rPr>
            </a:br>
            <a:r>
              <a:rPr lang="ar-SA" sz="8800" b="1" dirty="0" smtClean="0">
                <a:solidFill>
                  <a:srgbClr val="00582A"/>
                </a:solidFill>
              </a:rPr>
              <a:t/>
            </a:r>
            <a:br>
              <a:rPr lang="ar-SA" sz="8800" b="1" dirty="0" smtClean="0">
                <a:solidFill>
                  <a:srgbClr val="00582A"/>
                </a:solidFill>
              </a:rPr>
            </a:br>
            <a:r>
              <a:rPr lang="ar-EG" sz="8800" b="1" dirty="0" smtClean="0">
                <a:solidFill>
                  <a:srgbClr val="00582A"/>
                </a:solidFill>
              </a:rPr>
              <a:t/>
            </a:r>
            <a:br>
              <a:rPr lang="ar-EG" sz="8800" b="1" dirty="0" smtClean="0">
                <a:solidFill>
                  <a:srgbClr val="00582A"/>
                </a:solidFill>
              </a:rPr>
            </a:br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br>
              <a:rPr lang="ar-EG" sz="8800" b="1" dirty="0" smtClean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048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2-</a:t>
            </a:r>
            <a:r>
              <a:rPr lang="ar-SA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أخرجنا من الظلمة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وظلال </a:t>
            </a:r>
            <a:r>
              <a:rPr lang="ar-EG" sz="8000" b="1" dirty="0" smtClean="0"/>
              <a:t>الموت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وقطع </a:t>
            </a:r>
            <a:r>
              <a:rPr lang="ar-EG" sz="8000" b="1" dirty="0" smtClean="0"/>
              <a:t>كل كل قيودنا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قد </a:t>
            </a:r>
            <a:r>
              <a:rPr lang="ar-EG" sz="8000" b="1" dirty="0" smtClean="0"/>
              <a:t>قطعها </a:t>
            </a:r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SA" sz="8000" b="1" dirty="0" smtClean="0"/>
          </a:p>
          <a:p>
            <a:pPr algn="ctr"/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228600"/>
            <a:ext cx="9982199" cy="16966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8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SA" sz="8800" b="1" dirty="0" smtClean="0">
                <a:solidFill>
                  <a:srgbClr val="00582A"/>
                </a:solidFill>
              </a:rPr>
              <a:t>(</a:t>
            </a:r>
            <a:r>
              <a:rPr lang="ar-SA" sz="8800" b="1" dirty="0" err="1" smtClean="0">
                <a:solidFill>
                  <a:srgbClr val="00582A"/>
                </a:solidFill>
              </a:rPr>
              <a:t>هللويا</a:t>
            </a:r>
            <a:r>
              <a:rPr lang="ar-SA" sz="8800" b="1" dirty="0" smtClean="0">
                <a:solidFill>
                  <a:srgbClr val="00582A"/>
                </a:solidFill>
              </a:rPr>
              <a:t> الرب </a:t>
            </a:r>
            <a:r>
              <a:rPr lang="ar-SA" sz="8800" b="1" dirty="0" smtClean="0">
                <a:solidFill>
                  <a:srgbClr val="00582A"/>
                </a:solidFill>
              </a:rPr>
              <a:t>صالح)3 </a:t>
            </a:r>
            <a:endParaRPr lang="ar-EG" sz="8800" b="1" dirty="0" smtClean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800" b="1" dirty="0" smtClean="0">
                <a:solidFill>
                  <a:srgbClr val="00582A"/>
                </a:solidFill>
              </a:rPr>
              <a:t>إلى </a:t>
            </a:r>
            <a:r>
              <a:rPr lang="ar-SA" sz="8800" b="1" dirty="0" err="1" smtClean="0">
                <a:solidFill>
                  <a:srgbClr val="00582A"/>
                </a:solidFill>
              </a:rPr>
              <a:t>الابد</a:t>
            </a:r>
            <a:r>
              <a:rPr lang="ar-SA" sz="8800" b="1" dirty="0" smtClean="0">
                <a:solidFill>
                  <a:srgbClr val="00582A"/>
                </a:solidFill>
              </a:rPr>
              <a:t> رحمته</a:t>
            </a:r>
          </a:p>
          <a:p>
            <a:pPr algn="ctr">
              <a:lnSpc>
                <a:spcPct val="150000"/>
              </a:lnSpc>
            </a:pPr>
            <a:r>
              <a:rPr lang="ar-SA" sz="8800" b="1" dirty="0" smtClean="0">
                <a:solidFill>
                  <a:srgbClr val="00582A"/>
                </a:solidFill>
              </a:rPr>
              <a:t/>
            </a:r>
            <a:br>
              <a:rPr lang="ar-SA" sz="8800" b="1" dirty="0" smtClean="0">
                <a:solidFill>
                  <a:srgbClr val="00582A"/>
                </a:solidFill>
              </a:rPr>
            </a:br>
            <a:r>
              <a:rPr lang="ar-SA" sz="8800" b="1" dirty="0" smtClean="0">
                <a:solidFill>
                  <a:srgbClr val="00582A"/>
                </a:solidFill>
              </a:rPr>
              <a:t/>
            </a:r>
            <a:br>
              <a:rPr lang="ar-SA" sz="8800" b="1" dirty="0" smtClean="0">
                <a:solidFill>
                  <a:srgbClr val="00582A"/>
                </a:solidFill>
              </a:rPr>
            </a:br>
            <a:r>
              <a:rPr lang="ar-EG" sz="8800" b="1" dirty="0" smtClean="0">
                <a:solidFill>
                  <a:srgbClr val="00582A"/>
                </a:solidFill>
              </a:rPr>
              <a:t/>
            </a:r>
            <a:br>
              <a:rPr lang="ar-EG" sz="8800" b="1" dirty="0" smtClean="0">
                <a:solidFill>
                  <a:srgbClr val="00582A"/>
                </a:solidFill>
              </a:rPr>
            </a:br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br>
              <a:rPr lang="ar-EG" sz="8800" b="1" dirty="0" smtClean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1750</TotalTime>
  <Words>54</Words>
  <Application>Microsoft Office PowerPoint</Application>
  <PresentationFormat>عرض على الشاشة (3:4)‏</PresentationFormat>
  <Paragraphs>27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224</cp:revision>
  <dcterms:created xsi:type="dcterms:W3CDTF">2021-12-07T14:30:00Z</dcterms:created>
  <dcterms:modified xsi:type="dcterms:W3CDTF">2022-05-13T10:10:15Z</dcterms:modified>
</cp:coreProperties>
</file>