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277" r:id="rId3"/>
    <p:sldId id="395" r:id="rId4"/>
    <p:sldId id="396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هللويا</a:t>
            </a:r>
            <a:r>
              <a:rPr lang="ar-EG" sz="7200" b="1" dirty="0" smtClean="0"/>
              <a:t> </a:t>
            </a:r>
            <a:r>
              <a:rPr lang="ar-EG" sz="7200" b="1" dirty="0" smtClean="0"/>
              <a:t>سبحوه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449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 </a:t>
            </a:r>
            <a:r>
              <a:rPr lang="ar-EG" sz="8000" b="1" dirty="0" err="1" smtClean="0"/>
              <a:t>هللويا</a:t>
            </a:r>
            <a:r>
              <a:rPr lang="ar-EG" sz="8000" b="1" dirty="0" smtClean="0"/>
              <a:t>، </a:t>
            </a:r>
            <a:r>
              <a:rPr lang="ar-EG" sz="8000" b="1" dirty="0" err="1" smtClean="0"/>
              <a:t>هللويا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سبحوا </a:t>
            </a:r>
            <a:r>
              <a:rPr lang="ar-EG" sz="8000" b="1" dirty="0" smtClean="0"/>
              <a:t>يا عبيد </a:t>
            </a:r>
            <a:r>
              <a:rPr lang="ar-EG" sz="8000" b="1" dirty="0" smtClean="0"/>
              <a:t>الرب</a:t>
            </a:r>
          </a:p>
          <a:p>
            <a:pPr algn="ctr" rtl="1"/>
            <a:r>
              <a:rPr lang="ar-EG" sz="8000" b="1" dirty="0" err="1" smtClean="0"/>
              <a:t>هللويا</a:t>
            </a:r>
            <a:r>
              <a:rPr lang="ar-EG" sz="8000" b="1" dirty="0" smtClean="0"/>
              <a:t>، </a:t>
            </a:r>
            <a:r>
              <a:rPr lang="ar-EG" sz="8000" b="1" dirty="0" err="1" smtClean="0"/>
              <a:t>هللويا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سبحوا </a:t>
            </a:r>
            <a:r>
              <a:rPr lang="ar-EG" sz="8000" b="1" dirty="0" smtClean="0"/>
              <a:t>اسم الرب ) 2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371600"/>
            <a:ext cx="9982199" cy="5727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( من مثل الرب </a:t>
            </a:r>
            <a:r>
              <a:rPr lang="ar-EG" sz="8000" b="1" dirty="0" err="1" smtClean="0">
                <a:solidFill>
                  <a:srgbClr val="00582A"/>
                </a:solidFill>
              </a:rPr>
              <a:t>الهنا</a:t>
            </a:r>
            <a:r>
              <a:rPr lang="ar-EG" sz="8000" b="1" dirty="0" smtClean="0">
                <a:solidFill>
                  <a:srgbClr val="00582A"/>
                </a:solidFill>
              </a:rPr>
              <a:t> ) 3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الساكن في </a:t>
            </a:r>
            <a:r>
              <a:rPr lang="ar-EG" sz="8000" b="1" dirty="0" err="1" smtClean="0">
                <a:solidFill>
                  <a:srgbClr val="00582A"/>
                </a:solidFill>
              </a:rPr>
              <a:t>الاعالي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449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 </a:t>
            </a:r>
            <a:r>
              <a:rPr lang="ar-EG" sz="8000" b="1" dirty="0" err="1" smtClean="0"/>
              <a:t>هللويا</a:t>
            </a:r>
            <a:r>
              <a:rPr lang="ar-EG" sz="8000" b="1" dirty="0" smtClean="0"/>
              <a:t>، </a:t>
            </a:r>
            <a:r>
              <a:rPr lang="ar-EG" sz="8000" b="1" dirty="0" err="1" smtClean="0"/>
              <a:t>هللويا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سبحوا </a:t>
            </a:r>
            <a:r>
              <a:rPr lang="ar-EG" sz="8000" b="1" dirty="0" smtClean="0"/>
              <a:t>يا عبيد </a:t>
            </a:r>
            <a:r>
              <a:rPr lang="ar-EG" sz="8000" b="1" dirty="0" smtClean="0"/>
              <a:t>الرب</a:t>
            </a:r>
          </a:p>
          <a:p>
            <a:pPr algn="ctr" rtl="1"/>
            <a:r>
              <a:rPr lang="ar-EG" sz="8000" b="1" dirty="0" err="1" smtClean="0"/>
              <a:t>هللويا</a:t>
            </a:r>
            <a:r>
              <a:rPr lang="ar-EG" sz="8000" b="1" dirty="0" smtClean="0"/>
              <a:t>، </a:t>
            </a:r>
            <a:r>
              <a:rPr lang="ar-EG" sz="8000" b="1" dirty="0" err="1" smtClean="0"/>
              <a:t>هللويا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سبحوا </a:t>
            </a:r>
            <a:r>
              <a:rPr lang="ar-EG" sz="8000" b="1" dirty="0" smtClean="0"/>
              <a:t>اسم الرب ) 2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1750</TotalTime>
  <Words>42</Words>
  <Application>Microsoft Office PowerPoint</Application>
  <PresentationFormat>عرض على الشاشة (3:4)‏</PresentationFormat>
  <Paragraphs>11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224</cp:revision>
  <dcterms:created xsi:type="dcterms:W3CDTF">2021-12-07T14:30:00Z</dcterms:created>
  <dcterms:modified xsi:type="dcterms:W3CDTF">2022-05-13T10:13:11Z</dcterms:modified>
</cp:coreProperties>
</file>