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/>
            <a:r>
              <a:rPr lang="ar-EG" sz="6600" b="1" dirty="0" smtClean="0"/>
              <a:t> </a:t>
            </a:r>
            <a:r>
              <a:rPr lang="ar-EG" sz="6600" b="1" dirty="0" err="1" smtClean="0"/>
              <a:t>هللويا</a:t>
            </a:r>
            <a:r>
              <a:rPr lang="ar-EG" sz="6600" b="1" dirty="0" smtClean="0"/>
              <a:t> في دربك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1092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smtClean="0">
                <a:solidFill>
                  <a:srgbClr val="00582A"/>
                </a:solidFill>
              </a:rPr>
              <a:t>في </a:t>
            </a:r>
            <a:r>
              <a:rPr lang="ar-EG" sz="8800" b="1" dirty="0" smtClean="0">
                <a:solidFill>
                  <a:srgbClr val="00582A"/>
                </a:solidFill>
              </a:rPr>
              <a:t>دربك</a:t>
            </a: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نمشي بلا رجوع</a:t>
            </a:r>
          </a:p>
          <a:p>
            <a:pPr algn="ctr"/>
            <a:r>
              <a:rPr lang="ar-EG" sz="88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err="1" smtClean="0">
                <a:solidFill>
                  <a:srgbClr val="00582A"/>
                </a:solidFill>
              </a:rPr>
              <a:t>باصرار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نتبعك يا يسوع </a:t>
            </a:r>
          </a:p>
          <a:p>
            <a:pPr algn="ctr"/>
            <a:endParaRPr lang="ar-EG" sz="88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1092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smtClean="0">
                <a:solidFill>
                  <a:srgbClr val="00582A"/>
                </a:solidFill>
              </a:rPr>
              <a:t>في </a:t>
            </a:r>
            <a:r>
              <a:rPr lang="ar-EG" sz="8800" b="1" dirty="0" smtClean="0">
                <a:solidFill>
                  <a:srgbClr val="00582A"/>
                </a:solidFill>
              </a:rPr>
              <a:t>دربك</a:t>
            </a: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نمشي بلا رجوع</a:t>
            </a:r>
          </a:p>
          <a:p>
            <a:pPr algn="ctr"/>
            <a:r>
              <a:rPr lang="ar-EG" sz="88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err="1" smtClean="0">
                <a:solidFill>
                  <a:srgbClr val="00582A"/>
                </a:solidFill>
              </a:rPr>
              <a:t>باصرار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نتبعك يا يسوع </a:t>
            </a:r>
          </a:p>
          <a:p>
            <a:pPr algn="ctr"/>
            <a:endParaRPr lang="ar-EG" sz="88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/>
              <a:t>هللويا</a:t>
            </a:r>
            <a:r>
              <a:rPr lang="ar-EG" sz="8000" b="1" dirty="0" smtClean="0"/>
              <a:t> بهيبة </a:t>
            </a:r>
          </a:p>
          <a:p>
            <a:pPr algn="ctr"/>
            <a:r>
              <a:rPr lang="ar-EG" sz="8000" b="1" dirty="0" smtClean="0"/>
              <a:t>سلطانك فوق الجميع </a:t>
            </a:r>
          </a:p>
          <a:p>
            <a:pPr algn="ctr"/>
            <a:r>
              <a:rPr lang="ar-EG" sz="8000" b="1" dirty="0" smtClean="0"/>
              <a:t>ما في </a:t>
            </a:r>
            <a:r>
              <a:rPr lang="ar-EG" sz="8000" b="1" dirty="0" err="1" smtClean="0"/>
              <a:t>احلا</a:t>
            </a:r>
            <a:r>
              <a:rPr lang="ar-EG" sz="8000" b="1" dirty="0" smtClean="0"/>
              <a:t> منك </a:t>
            </a:r>
          </a:p>
          <a:p>
            <a:pPr algn="ctr"/>
            <a:r>
              <a:rPr lang="ar-EG" sz="8000" b="1" dirty="0" smtClean="0"/>
              <a:t>كل الناس ليك </a:t>
            </a:r>
            <a:r>
              <a:rPr lang="ar-EG" sz="8000" b="1" dirty="0" err="1" smtClean="0"/>
              <a:t>بتخضع</a:t>
            </a:r>
            <a:r>
              <a:rPr lang="ar-EG" sz="8000" b="1" dirty="0" smtClean="0"/>
              <a:t> </a:t>
            </a:r>
          </a:p>
          <a:p>
            <a:pPr algn="ctr"/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1092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smtClean="0">
                <a:solidFill>
                  <a:srgbClr val="00582A"/>
                </a:solidFill>
              </a:rPr>
              <a:t>في </a:t>
            </a:r>
            <a:r>
              <a:rPr lang="ar-EG" sz="8800" b="1" dirty="0" smtClean="0">
                <a:solidFill>
                  <a:srgbClr val="00582A"/>
                </a:solidFill>
              </a:rPr>
              <a:t>دربك</a:t>
            </a: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نمشي بلا رجوع</a:t>
            </a:r>
          </a:p>
          <a:p>
            <a:pPr algn="ctr"/>
            <a:r>
              <a:rPr lang="ar-EG" sz="88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err="1" smtClean="0">
                <a:solidFill>
                  <a:srgbClr val="00582A"/>
                </a:solidFill>
              </a:rPr>
              <a:t>باصرار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نتبعك يا يسوع </a:t>
            </a:r>
          </a:p>
          <a:p>
            <a:pPr algn="ctr"/>
            <a:endParaRPr lang="ar-EG" sz="88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/>
              <a:t>هللويا</a:t>
            </a:r>
            <a:r>
              <a:rPr lang="ar-EG" sz="8000" b="1" dirty="0"/>
              <a:t> </a:t>
            </a:r>
            <a:r>
              <a:rPr lang="ar-EG" sz="8000" b="1" dirty="0" smtClean="0"/>
              <a:t>فوراً</a:t>
            </a:r>
          </a:p>
          <a:p>
            <a:pPr algn="ctr"/>
            <a:r>
              <a:rPr lang="ar-EG" sz="8000" b="1" dirty="0" err="1" smtClean="0"/>
              <a:t>امرك</a:t>
            </a:r>
            <a:r>
              <a:rPr lang="ar-EG" sz="8000" b="1" dirty="0" smtClean="0"/>
              <a:t> يا </a:t>
            </a:r>
            <a:r>
              <a:rPr lang="ar-EG" sz="8000" b="1" dirty="0" err="1" smtClean="0"/>
              <a:t>الهنا</a:t>
            </a:r>
            <a:r>
              <a:rPr lang="ar-EG" sz="8000" b="1" dirty="0" smtClean="0"/>
              <a:t> مطاع </a:t>
            </a:r>
          </a:p>
          <a:p>
            <a:pPr algn="ctr"/>
            <a:r>
              <a:rPr lang="ar-EG" sz="8000" b="1" dirty="0" smtClean="0"/>
              <a:t>بدقة </a:t>
            </a:r>
            <a:r>
              <a:rPr lang="ar-EG" sz="8000" b="1" dirty="0" err="1" smtClean="0"/>
              <a:t>هيتم</a:t>
            </a:r>
            <a:r>
              <a:rPr lang="ar-EG" sz="8000" b="1" dirty="0" smtClean="0"/>
              <a:t> قوام </a:t>
            </a:r>
          </a:p>
          <a:p>
            <a:pPr algn="ctr"/>
            <a:r>
              <a:rPr lang="ar-EG" sz="8000" b="1" dirty="0" smtClean="0"/>
              <a:t>رغم وجود الخداع </a:t>
            </a:r>
          </a:p>
          <a:p>
            <a:pPr algn="ctr"/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1092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smtClean="0">
                <a:solidFill>
                  <a:srgbClr val="00582A"/>
                </a:solidFill>
              </a:rPr>
              <a:t>في </a:t>
            </a:r>
            <a:r>
              <a:rPr lang="ar-EG" sz="8800" b="1" dirty="0" smtClean="0">
                <a:solidFill>
                  <a:srgbClr val="00582A"/>
                </a:solidFill>
              </a:rPr>
              <a:t>دربك</a:t>
            </a: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نمشي بلا رجوع</a:t>
            </a:r>
          </a:p>
          <a:p>
            <a:pPr algn="ctr"/>
            <a:r>
              <a:rPr lang="ar-EG" sz="88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err="1" smtClean="0">
                <a:solidFill>
                  <a:srgbClr val="00582A"/>
                </a:solidFill>
              </a:rPr>
              <a:t>باصرار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نتبعك يا يسوع </a:t>
            </a:r>
          </a:p>
          <a:p>
            <a:pPr algn="ctr"/>
            <a:endParaRPr lang="ar-EG" sz="88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54477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err="1" smtClean="0"/>
              <a:t>هللويا</a:t>
            </a:r>
            <a:r>
              <a:rPr lang="ar-EG" sz="8000" b="1" dirty="0" smtClean="0"/>
              <a:t> لغيرك </a:t>
            </a:r>
          </a:p>
          <a:p>
            <a:pPr algn="ctr"/>
            <a:r>
              <a:rPr lang="ar-EG" sz="8000" b="1" dirty="0" err="1" smtClean="0"/>
              <a:t>ابداً</a:t>
            </a:r>
            <a:r>
              <a:rPr lang="ar-EG" sz="8000" b="1" dirty="0" smtClean="0"/>
              <a:t> ما </a:t>
            </a:r>
            <a:r>
              <a:rPr lang="ar-EG" sz="8000" b="1" dirty="0" err="1" smtClean="0"/>
              <a:t>هنركع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كل مسلوب أضعاف </a:t>
            </a:r>
          </a:p>
          <a:p>
            <a:pPr algn="ctr"/>
            <a:r>
              <a:rPr lang="ar-EG" sz="8000" b="1" dirty="0" smtClean="0"/>
              <a:t>لينا </a:t>
            </a:r>
            <a:r>
              <a:rPr lang="ar-EG" sz="8000" b="1" dirty="0" err="1" smtClean="0"/>
              <a:t>يارب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هيرجع</a:t>
            </a:r>
            <a:r>
              <a:rPr lang="ar-EG" sz="8000" b="1" dirty="0" smtClean="0"/>
              <a:t>  </a:t>
            </a:r>
          </a:p>
          <a:p>
            <a:pPr algn="ctr"/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1092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smtClean="0">
                <a:solidFill>
                  <a:srgbClr val="00582A"/>
                </a:solidFill>
              </a:rPr>
              <a:t>في </a:t>
            </a:r>
            <a:r>
              <a:rPr lang="ar-EG" sz="8800" b="1" dirty="0" smtClean="0">
                <a:solidFill>
                  <a:srgbClr val="00582A"/>
                </a:solidFill>
              </a:rPr>
              <a:t>دربك</a:t>
            </a: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نمشي بلا رجوع</a:t>
            </a:r>
          </a:p>
          <a:p>
            <a:pPr algn="ctr"/>
            <a:r>
              <a:rPr lang="ar-EG" sz="88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err="1" smtClean="0">
                <a:solidFill>
                  <a:srgbClr val="00582A"/>
                </a:solidFill>
              </a:rPr>
              <a:t>باصرار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نتبعك يا يسوع </a:t>
            </a:r>
          </a:p>
          <a:p>
            <a:pPr algn="ctr"/>
            <a:endParaRPr lang="ar-EG" sz="88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/>
              <a:t>هللويا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بنهتف</a:t>
            </a:r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smtClean="0"/>
              <a:t>تسبيحنا عالي ومسموع </a:t>
            </a:r>
          </a:p>
          <a:p>
            <a:pPr algn="ctr"/>
            <a:r>
              <a:rPr lang="ar-EG" sz="8000" b="1" dirty="0" smtClean="0"/>
              <a:t>باسمك </a:t>
            </a:r>
            <a:r>
              <a:rPr lang="ar-EG" sz="8000" b="1" dirty="0" err="1" smtClean="0"/>
              <a:t>ابليس</a:t>
            </a:r>
            <a:r>
              <a:rPr lang="ar-EG" sz="8000" b="1" dirty="0" smtClean="0"/>
              <a:t> مغلوب </a:t>
            </a:r>
          </a:p>
          <a:p>
            <a:pPr algn="ctr"/>
            <a:r>
              <a:rPr lang="ar-EG" sz="8000" b="1" dirty="0" err="1" smtClean="0"/>
              <a:t>وانجيلك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دايما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مروفوع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1915</TotalTime>
  <Words>113</Words>
  <Application>Microsoft Office PowerPoint</Application>
  <PresentationFormat>عرض على الشاشة (3:4)‏</PresentationFormat>
  <Paragraphs>54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267</cp:revision>
  <dcterms:created xsi:type="dcterms:W3CDTF">2021-12-07T14:30:00Z</dcterms:created>
  <dcterms:modified xsi:type="dcterms:W3CDTF">2022-06-21T10:03:17Z</dcterms:modified>
</cp:coreProperties>
</file>