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415" r:id="rId4"/>
    <p:sldId id="395" r:id="rId5"/>
    <p:sldId id="414" r:id="rId6"/>
    <p:sldId id="416" r:id="rId7"/>
    <p:sldId id="417" r:id="rId8"/>
    <p:sldId id="418" r:id="rId9"/>
    <p:sldId id="41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هنخاف</a:t>
            </a:r>
            <a:r>
              <a:rPr lang="ar-EG" sz="7200" b="1" dirty="0" smtClean="0"/>
              <a:t> من </a:t>
            </a:r>
            <a:r>
              <a:rPr lang="ar-EG" sz="7200" b="1" dirty="0" err="1" smtClean="0"/>
              <a:t>ايه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حوالينا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أصوات </a:t>
            </a:r>
            <a:r>
              <a:rPr lang="ar-EG" sz="8000" b="1" dirty="0" err="1" smtClean="0"/>
              <a:t>كتير</a:t>
            </a:r>
            <a:r>
              <a:rPr lang="ar-EG" sz="8000" b="1" dirty="0" smtClean="0"/>
              <a:t>..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لكن </a:t>
            </a:r>
            <a:r>
              <a:rPr lang="ar-EG" sz="8000" b="1" dirty="0" smtClean="0"/>
              <a:t>فوقها إله قدير</a:t>
            </a:r>
            <a:br>
              <a:rPr lang="ar-EG" sz="8000" b="1" dirty="0" smtClean="0"/>
            </a:br>
            <a:r>
              <a:rPr lang="ar-EG" sz="8000" b="1" dirty="0" smtClean="0"/>
              <a:t>عالــــــــــــــــي..</a:t>
            </a:r>
          </a:p>
          <a:p>
            <a:pPr algn="ctr"/>
            <a:r>
              <a:rPr lang="ar-EG" sz="8000" b="1" dirty="0" smtClean="0"/>
              <a:t>موجود غير </a:t>
            </a:r>
            <a:r>
              <a:rPr lang="ar-EG" sz="8000" b="1" dirty="0" smtClean="0"/>
              <a:t>محدود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858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صوته أقوى من المياه..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ليه </a:t>
            </a:r>
            <a:r>
              <a:rPr lang="ar-EG" sz="8000" b="1" dirty="0" smtClean="0"/>
              <a:t>تسجد كل الجِباه</a:t>
            </a:r>
            <a:br>
              <a:rPr lang="ar-EG" sz="8000" b="1" dirty="0" smtClean="0"/>
            </a:br>
            <a:r>
              <a:rPr lang="ar-EG" sz="8000" b="1" dirty="0" smtClean="0"/>
              <a:t>ويقـــــــــــــــول</a:t>
            </a:r>
            <a:r>
              <a:rPr lang="ar-EG" sz="8000" b="1" dirty="0" smtClean="0"/>
              <a:t>..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يكون</a:t>
            </a:r>
            <a:r>
              <a:rPr lang="ar-EG" sz="8000" b="1" dirty="0" smtClean="0"/>
              <a:t>.. </a:t>
            </a:r>
            <a:r>
              <a:rPr lang="ar-EG" sz="8000" b="1" dirty="0" smtClean="0"/>
              <a:t>فيكون(2)</a:t>
            </a:r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3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هنخاف</a:t>
            </a:r>
            <a:r>
              <a:rPr lang="ar-EG" sz="8000" b="1" dirty="0" smtClean="0">
                <a:solidFill>
                  <a:srgbClr val="00582A"/>
                </a:solidFill>
              </a:rPr>
              <a:t> من </a:t>
            </a:r>
            <a:r>
              <a:rPr lang="ar-EG" sz="8000" b="1" dirty="0" err="1" smtClean="0">
                <a:solidFill>
                  <a:srgbClr val="00582A"/>
                </a:solidFill>
              </a:rPr>
              <a:t>ايه</a:t>
            </a:r>
            <a:r>
              <a:rPr lang="ar-EG" sz="8000" b="1" dirty="0" smtClean="0">
                <a:solidFill>
                  <a:srgbClr val="00582A"/>
                </a:solidFill>
              </a:rPr>
              <a:t>..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 </a:t>
            </a:r>
            <a:r>
              <a:rPr lang="ar-EG" sz="8000" b="1" dirty="0" smtClean="0">
                <a:solidFill>
                  <a:srgbClr val="00582A"/>
                </a:solidFill>
              </a:rPr>
              <a:t>الرب بنفسه </a:t>
            </a:r>
            <a:r>
              <a:rPr lang="ar-EG" sz="8000" b="1" dirty="0" err="1" smtClean="0">
                <a:solidFill>
                  <a:srgbClr val="00582A"/>
                </a:solidFill>
              </a:rPr>
              <a:t>إللي</a:t>
            </a:r>
            <a:r>
              <a:rPr lang="ar-EG" sz="8000" b="1" dirty="0" smtClean="0">
                <a:solidFill>
                  <a:srgbClr val="00582A"/>
                </a:solidFill>
              </a:rPr>
              <a:t> حامينا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هو معانا وساكن فينا..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طول </a:t>
            </a:r>
            <a:r>
              <a:rPr lang="ar-EG" sz="8000" b="1" dirty="0" smtClean="0">
                <a:solidFill>
                  <a:srgbClr val="00582A"/>
                </a:solidFill>
              </a:rPr>
              <a:t>الأيام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396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 طب </a:t>
            </a:r>
            <a:r>
              <a:rPr lang="ar-EG" sz="8000" b="1" dirty="0" smtClean="0">
                <a:solidFill>
                  <a:srgbClr val="00582A"/>
                </a:solidFill>
              </a:rPr>
              <a:t>ليه </a:t>
            </a:r>
            <a:r>
              <a:rPr lang="ar-EG" sz="8000" b="1" dirty="0" err="1" smtClean="0">
                <a:solidFill>
                  <a:srgbClr val="00582A"/>
                </a:solidFill>
              </a:rPr>
              <a:t>بنخاف</a:t>
            </a:r>
            <a:r>
              <a:rPr lang="ar-EG" sz="8000" b="1" dirty="0" smtClean="0">
                <a:solidFill>
                  <a:srgbClr val="00582A"/>
                </a:solidFill>
              </a:rPr>
              <a:t>..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لا </a:t>
            </a:r>
            <a:r>
              <a:rPr lang="ar-EG" sz="8000" b="1" dirty="0" smtClean="0">
                <a:solidFill>
                  <a:srgbClr val="00582A"/>
                </a:solidFill>
              </a:rPr>
              <a:t>مرض ولا ضيق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راح </a:t>
            </a:r>
            <a:r>
              <a:rPr lang="ar-EG" sz="8000" b="1" dirty="0" smtClean="0">
                <a:solidFill>
                  <a:srgbClr val="00582A"/>
                </a:solidFill>
              </a:rPr>
              <a:t>يفصلنا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عن حبه </a:t>
            </a:r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بأيده </a:t>
            </a:r>
            <a:r>
              <a:rPr lang="ar-EG" sz="8000" b="1" dirty="0" err="1" smtClean="0">
                <a:solidFill>
                  <a:srgbClr val="00582A"/>
                </a:solidFill>
              </a:rPr>
              <a:t>شايلنا</a:t>
            </a:r>
            <a:r>
              <a:rPr lang="ar-EG" sz="8000" b="1" dirty="0" smtClean="0">
                <a:solidFill>
                  <a:srgbClr val="00582A"/>
                </a:solidFill>
              </a:rPr>
              <a:t>.. ومالينا سلام </a:t>
            </a:r>
            <a:r>
              <a:rPr lang="ar-EG" sz="8000" b="1" dirty="0" smtClean="0">
                <a:solidFill>
                  <a:srgbClr val="00582A"/>
                </a:solidFill>
              </a:rPr>
              <a:t>(2)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 </a:t>
            </a:r>
          </a:p>
          <a:p>
            <a:pPr algn="ctr"/>
            <a:r>
              <a:rPr lang="ar-EG" sz="8000" b="1" dirty="0" smtClean="0"/>
              <a:t>رافعين راية الإيمان</a:t>
            </a:r>
            <a:r>
              <a:rPr lang="ar-EG" sz="8000" b="1" dirty="0" smtClean="0"/>
              <a:t>..</a:t>
            </a:r>
          </a:p>
          <a:p>
            <a:pPr algn="ctr"/>
            <a:r>
              <a:rPr lang="ar-EG" sz="8000" b="1" dirty="0" smtClean="0"/>
              <a:t>مهما </a:t>
            </a:r>
            <a:r>
              <a:rPr lang="ar-EG" sz="8000" b="1" dirty="0" smtClean="0"/>
              <a:t>أتحدانا العيان</a:t>
            </a:r>
            <a:br>
              <a:rPr lang="ar-EG" sz="8000" b="1" dirty="0" smtClean="0"/>
            </a:br>
            <a:r>
              <a:rPr lang="ar-EG" sz="8000" b="1" dirty="0" smtClean="0"/>
              <a:t>يهــــــــــــــــوه</a:t>
            </a:r>
            <a:r>
              <a:rPr lang="ar-EG" sz="8000" b="1" dirty="0" smtClean="0"/>
              <a:t>..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ليه </a:t>
            </a:r>
            <a:r>
              <a:rPr lang="ar-EG" sz="8000" b="1" dirty="0" smtClean="0"/>
              <a:t>كل.. السلطان 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973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راح نطلق كلمات حياة.. </a:t>
            </a:r>
            <a:r>
              <a:rPr lang="ar-EG" sz="8000" b="1" dirty="0" err="1" smtClean="0"/>
              <a:t>وهانعلن</a:t>
            </a:r>
            <a:r>
              <a:rPr lang="ar-EG" sz="8000" b="1" dirty="0" smtClean="0"/>
              <a:t> يوجد إله</a:t>
            </a:r>
            <a:br>
              <a:rPr lang="ar-EG" sz="8000" b="1" dirty="0" smtClean="0"/>
            </a:br>
            <a:r>
              <a:rPr lang="ar-EG" sz="8000" b="1" dirty="0" err="1" smtClean="0"/>
              <a:t>بينجـــــــــــــــي</a:t>
            </a:r>
            <a:r>
              <a:rPr lang="ar-EG" sz="8000" b="1" dirty="0" smtClean="0"/>
              <a:t>..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 </a:t>
            </a:r>
            <a:r>
              <a:rPr lang="ar-EG" sz="8000" b="1" dirty="0" smtClean="0"/>
              <a:t>الموت.. </a:t>
            </a:r>
            <a:r>
              <a:rPr lang="ar-EG" sz="8000" b="1" dirty="0" smtClean="0"/>
              <a:t>حَنَّان(2)</a:t>
            </a:r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3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 err="1" smtClean="0">
                <a:solidFill>
                  <a:srgbClr val="00582A"/>
                </a:solidFill>
              </a:rPr>
              <a:t>هنخاف</a:t>
            </a:r>
            <a:r>
              <a:rPr lang="ar-EG" sz="8000" b="1" dirty="0" smtClean="0">
                <a:solidFill>
                  <a:srgbClr val="00582A"/>
                </a:solidFill>
              </a:rPr>
              <a:t> من </a:t>
            </a:r>
            <a:r>
              <a:rPr lang="ar-EG" sz="8000" b="1" dirty="0" err="1" smtClean="0">
                <a:solidFill>
                  <a:srgbClr val="00582A"/>
                </a:solidFill>
              </a:rPr>
              <a:t>ايه</a:t>
            </a:r>
            <a:r>
              <a:rPr lang="ar-EG" sz="8000" b="1" dirty="0" smtClean="0">
                <a:solidFill>
                  <a:srgbClr val="00582A"/>
                </a:solidFill>
              </a:rPr>
              <a:t>..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و </a:t>
            </a:r>
            <a:r>
              <a:rPr lang="ar-EG" sz="8000" b="1" dirty="0" smtClean="0">
                <a:solidFill>
                  <a:srgbClr val="00582A"/>
                </a:solidFill>
              </a:rPr>
              <a:t>الرب بنفسه </a:t>
            </a:r>
            <a:r>
              <a:rPr lang="ar-EG" sz="8000" b="1" dirty="0" err="1" smtClean="0">
                <a:solidFill>
                  <a:srgbClr val="00582A"/>
                </a:solidFill>
              </a:rPr>
              <a:t>إللي</a:t>
            </a:r>
            <a:r>
              <a:rPr lang="ar-EG" sz="8000" b="1" dirty="0" smtClean="0">
                <a:solidFill>
                  <a:srgbClr val="00582A"/>
                </a:solidFill>
              </a:rPr>
              <a:t> حامينا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هو معانا وساكن فينا..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طول </a:t>
            </a:r>
            <a:r>
              <a:rPr lang="ar-EG" sz="8000" b="1" dirty="0" smtClean="0">
                <a:solidFill>
                  <a:srgbClr val="00582A"/>
                </a:solidFill>
              </a:rPr>
              <a:t>الأيام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396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  طب </a:t>
            </a:r>
            <a:r>
              <a:rPr lang="ar-EG" sz="8000" b="1" dirty="0" smtClean="0">
                <a:solidFill>
                  <a:srgbClr val="00582A"/>
                </a:solidFill>
              </a:rPr>
              <a:t>ليه </a:t>
            </a:r>
            <a:r>
              <a:rPr lang="ar-EG" sz="8000" b="1" dirty="0" err="1" smtClean="0">
                <a:solidFill>
                  <a:srgbClr val="00582A"/>
                </a:solidFill>
              </a:rPr>
              <a:t>بنخاف</a:t>
            </a:r>
            <a:r>
              <a:rPr lang="ar-EG" sz="8000" b="1" dirty="0" smtClean="0">
                <a:solidFill>
                  <a:srgbClr val="00582A"/>
                </a:solidFill>
              </a:rPr>
              <a:t>..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لا </a:t>
            </a:r>
            <a:r>
              <a:rPr lang="ar-EG" sz="8000" b="1" dirty="0" smtClean="0">
                <a:solidFill>
                  <a:srgbClr val="00582A"/>
                </a:solidFill>
              </a:rPr>
              <a:t>مرض ولا ضيق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راح </a:t>
            </a:r>
            <a:r>
              <a:rPr lang="ar-EG" sz="8000" b="1" dirty="0" smtClean="0">
                <a:solidFill>
                  <a:srgbClr val="00582A"/>
                </a:solidFill>
              </a:rPr>
              <a:t>يفصلنا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عن حبه </a:t>
            </a:r>
            <a:r>
              <a:rPr lang="ar-EG" sz="8000" b="1" dirty="0" err="1" smtClean="0">
                <a:solidFill>
                  <a:srgbClr val="00582A"/>
                </a:solidFill>
              </a:rPr>
              <a:t>ده</a:t>
            </a:r>
            <a:r>
              <a:rPr lang="ar-EG" sz="8000" b="1" dirty="0" smtClean="0">
                <a:solidFill>
                  <a:srgbClr val="00582A"/>
                </a:solidFill>
              </a:rPr>
              <a:t> بأيده </a:t>
            </a:r>
            <a:r>
              <a:rPr lang="ar-EG" sz="8000" b="1" dirty="0" err="1" smtClean="0">
                <a:solidFill>
                  <a:srgbClr val="00582A"/>
                </a:solidFill>
              </a:rPr>
              <a:t>شايلنا</a:t>
            </a:r>
            <a:r>
              <a:rPr lang="ar-EG" sz="8000" b="1" dirty="0" smtClean="0">
                <a:solidFill>
                  <a:srgbClr val="00582A"/>
                </a:solidFill>
              </a:rPr>
              <a:t>.. ومالينا سلام </a:t>
            </a:r>
            <a:r>
              <a:rPr lang="ar-EG" sz="8000" b="1" dirty="0" smtClean="0">
                <a:solidFill>
                  <a:srgbClr val="00582A"/>
                </a:solidFill>
              </a:rPr>
              <a:t>(2)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82</Words>
  <Application>Microsoft Office PowerPoint</Application>
  <PresentationFormat>عرض على الشاشة (3:4)‏</PresentationFormat>
  <Paragraphs>33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2022-05-12T12:52:39Z</dcterms:modified>
</cp:coreProperties>
</file>