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3" r:id="rId4"/>
    <p:sldId id="405" r:id="rId5"/>
    <p:sldId id="406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وجهت قلبي نحوك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وجهت </a:t>
            </a:r>
            <a:r>
              <a:rPr lang="ar-SA" sz="8000" b="1" dirty="0" smtClean="0"/>
              <a:t>قلبي نحوك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يا </a:t>
            </a:r>
            <a:r>
              <a:rPr lang="ar-SA" sz="8000" b="1" dirty="0" smtClean="0"/>
              <a:t>ساكنًا فوق </a:t>
            </a:r>
            <a:r>
              <a:rPr lang="ar-SA" sz="8000" b="1" dirty="0" err="1" smtClean="0"/>
              <a:t>السما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كل رجائي عليك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فاسمع </a:t>
            </a:r>
            <a:r>
              <a:rPr lang="ar-SA" sz="8000" b="1" dirty="0" smtClean="0"/>
              <a:t>صلاتي راحمًا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8100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(</a:t>
            </a:r>
            <a:r>
              <a:rPr lang="ar-SA" sz="8000" b="1" dirty="0" smtClean="0"/>
              <a:t>يا سيدي اسمع واستجب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إلي </a:t>
            </a:r>
            <a:r>
              <a:rPr lang="ar-SA" sz="8000" b="1" dirty="0" smtClean="0"/>
              <a:t>دموع </a:t>
            </a:r>
            <a:r>
              <a:rPr lang="ar-SA" sz="8000" b="1" dirty="0" smtClean="0"/>
              <a:t>عبدك</a:t>
            </a:r>
            <a:r>
              <a:rPr lang="ar-EG" sz="8000" b="1" dirty="0" smtClean="0"/>
              <a:t>)2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أشفق تحنن واستجب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نفسي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تنتظر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  <a:br>
              <a:rPr lang="ar-EG" sz="8000" b="1" dirty="0" smtClean="0"/>
            </a:br>
            <a:r>
              <a:rPr lang="ar-SA" sz="8000" b="1" dirty="0" smtClean="0"/>
              <a:t>أريد </a:t>
            </a:r>
            <a:r>
              <a:rPr lang="ar-SA" sz="8000" b="1" dirty="0" smtClean="0"/>
              <a:t>أن أحيا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err="1" smtClean="0"/>
              <a:t>وأمتلي</a:t>
            </a:r>
            <a:r>
              <a:rPr lang="ar-SA" sz="8000" b="1" dirty="0" smtClean="0"/>
              <a:t> </a:t>
            </a:r>
            <a:r>
              <a:rPr lang="ar-SA" sz="8000" b="1" dirty="0" smtClean="0"/>
              <a:t>من روحك</a:t>
            </a:r>
          </a:p>
          <a:p>
            <a:pPr algn="ctr" rtl="1"/>
            <a:r>
              <a:rPr lang="ar-SA" sz="8000" b="1" dirty="0" smtClean="0"/>
              <a:t>مميزًا لصوتك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وفاهمًا </a:t>
            </a:r>
            <a:r>
              <a:rPr lang="ar-SA" sz="8000" b="1" dirty="0" smtClean="0"/>
              <a:t>لقصدك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SA" sz="8000" b="1" dirty="0" smtClean="0"/>
              <a:t>علمني </a:t>
            </a:r>
            <a:r>
              <a:rPr lang="ar-SA" sz="8000" b="1" dirty="0" smtClean="0"/>
              <a:t>كيف أسمعك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إرادتي أسلمك</a:t>
            </a:r>
            <a:r>
              <a:rPr lang="ar-EG" sz="8000" b="1" dirty="0" smtClean="0"/>
              <a:t>)2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وأصبر بالحق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نفسي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تنتظر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3-</a:t>
            </a:r>
            <a:br>
              <a:rPr lang="ar-EG" sz="8000" b="1" dirty="0" smtClean="0"/>
            </a:br>
            <a:r>
              <a:rPr lang="ar-SA" sz="8000" b="1" dirty="0" smtClean="0"/>
              <a:t>يا سيدي استلم قلبي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أعيد </a:t>
            </a:r>
            <a:r>
              <a:rPr lang="ar-SA" sz="8000" b="1" dirty="0" smtClean="0"/>
              <a:t>تكريسي </a:t>
            </a:r>
            <a:r>
              <a:rPr lang="ar-SA" sz="8000" b="1" dirty="0" err="1" smtClean="0"/>
              <a:t>لك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ورد قوة حبي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نحو جلال </a:t>
            </a:r>
            <a:r>
              <a:rPr lang="ar-SA" sz="8000" b="1" dirty="0" smtClean="0"/>
              <a:t>شخصك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9144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SA" sz="8000" b="1" dirty="0" smtClean="0"/>
              <a:t>إن </a:t>
            </a:r>
            <a:r>
              <a:rPr lang="ar-SA" sz="8000" b="1" dirty="0" smtClean="0"/>
              <a:t>كان قلبي خادعًا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من </a:t>
            </a:r>
            <a:r>
              <a:rPr lang="ar-SA" sz="8000" b="1" dirty="0" smtClean="0"/>
              <a:t>فضلك وحد </a:t>
            </a:r>
            <a:r>
              <a:rPr lang="ar-SA" sz="8000" b="1" dirty="0" smtClean="0"/>
              <a:t>قلبي</a:t>
            </a:r>
            <a:r>
              <a:rPr lang="ar-EG" sz="8000" b="1" dirty="0" smtClean="0"/>
              <a:t>)2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>افحص وطهر مسرعًا </a:t>
            </a:r>
            <a:endParaRPr lang="ar-EG" sz="8000" b="1" dirty="0" smtClean="0"/>
          </a:p>
          <a:p>
            <a:pPr algn="ctr"/>
            <a:r>
              <a:rPr lang="ar-SA" sz="8000" b="1" dirty="0" smtClean="0"/>
              <a:t>نفسي </a:t>
            </a:r>
            <a:r>
              <a:rPr lang="ar-SA" sz="8000" b="1" dirty="0" err="1" smtClean="0"/>
              <a:t>لك</a:t>
            </a:r>
            <a:r>
              <a:rPr lang="ar-SA" sz="8000" b="1" dirty="0" smtClean="0"/>
              <a:t> تنتظر</a:t>
            </a:r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49</Words>
  <Application>Microsoft Office PowerPoint</Application>
  <PresentationFormat>عرض على الشاشة (3:4)‏</PresentationFormat>
  <Paragraphs>33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2022-05-12T12:58:18Z</dcterms:modified>
</cp:coreProperties>
</file>