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ودع ظلام الماضي قوم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1431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ودع ظلام الماضي قوم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قول ليه لا أسفا ًعليك 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أصلك بقيت إنسان جديد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قول ليه لا أسفا عليك )2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1191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1-</a:t>
            </a:r>
          </a:p>
          <a:p>
            <a:pPr algn="ctr" rtl="1"/>
            <a:r>
              <a:rPr lang="ar-EG" sz="6600" b="1" dirty="0" smtClean="0"/>
              <a:t>نور المسيح </a:t>
            </a:r>
            <a:r>
              <a:rPr lang="ar-EG" sz="6600" b="1" dirty="0" err="1" smtClean="0"/>
              <a:t>ضواي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شديد </a:t>
            </a:r>
            <a:r>
              <a:rPr lang="ar-EG" sz="6600" b="1" dirty="0" err="1" smtClean="0"/>
              <a:t>بيضوي</a:t>
            </a:r>
            <a:r>
              <a:rPr lang="ar-EG" sz="6600" b="1" dirty="0" smtClean="0"/>
              <a:t> ليك طول الطريق</a:t>
            </a:r>
          </a:p>
          <a:p>
            <a:pPr algn="ctr" rtl="1"/>
            <a:r>
              <a:rPr lang="ar-EG" sz="6600" b="1" dirty="0" smtClean="0"/>
              <a:t>كلماته ليك </a:t>
            </a:r>
            <a:r>
              <a:rPr lang="ar-EG" sz="6600" b="1" dirty="0" err="1" smtClean="0"/>
              <a:t>زي</a:t>
            </a:r>
            <a:r>
              <a:rPr lang="ar-EG" sz="6600" b="1" dirty="0" smtClean="0"/>
              <a:t> </a:t>
            </a:r>
            <a:r>
              <a:rPr lang="ar-EG" sz="6600" b="1" dirty="0" smtClean="0"/>
              <a:t>النبع</a:t>
            </a:r>
          </a:p>
          <a:p>
            <a:pPr algn="ctr" rtl="1"/>
            <a:r>
              <a:rPr lang="ar-EG" sz="6600" b="1" dirty="0" smtClean="0"/>
              <a:t> </a:t>
            </a:r>
            <a:r>
              <a:rPr lang="ar-EG" sz="6600" b="1" dirty="0" smtClean="0"/>
              <a:t>يرويك من عطش الهجير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endParaRPr lang="ar-EG" sz="8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1431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ودع ظلام الماضي قوم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قول ليه لا أسفا ًعليك 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أصلك بقيت إنسان جديد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قول ليه لا أسفا عليك )2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4856"/>
            <a:ext cx="9982199" cy="1412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2-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يمسح </a:t>
            </a:r>
            <a:r>
              <a:rPr lang="ar-EG" sz="7200" b="1" dirty="0" err="1" smtClean="0"/>
              <a:t>دميعات</a:t>
            </a:r>
            <a:r>
              <a:rPr lang="ar-EG" sz="7200" b="1" dirty="0" smtClean="0"/>
              <a:t> الوجع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يرويك </a:t>
            </a:r>
            <a:r>
              <a:rPr lang="ar-EG" sz="7200" b="1" dirty="0" smtClean="0"/>
              <a:t>من حبه الكبير</a:t>
            </a:r>
          </a:p>
          <a:p>
            <a:pPr algn="ctr" rtl="1"/>
            <a:r>
              <a:rPr lang="ar-EG" sz="7200" b="1" dirty="0" smtClean="0"/>
              <a:t>يسرح </a:t>
            </a:r>
            <a:r>
              <a:rPr lang="ar-EG" sz="7200" b="1" dirty="0" err="1" smtClean="0"/>
              <a:t>معاك</a:t>
            </a:r>
            <a:r>
              <a:rPr lang="ar-EG" sz="7200" b="1" dirty="0" smtClean="0"/>
              <a:t> فوق الدرب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بعناية </a:t>
            </a:r>
            <a:r>
              <a:rPr lang="ar-EG" sz="7200" b="1" dirty="0" smtClean="0"/>
              <a:t>من عند القدير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endParaRPr lang="ar-EG" sz="88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1431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ودع ظلام الماضي قوم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قول ليه لا أسفا ًعليك 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أصلك بقيت إنسان جديد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قول ليه لا أسفا عليك )2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2456"/>
            <a:ext cx="9982199" cy="1412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3-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ثبت خطاك </a:t>
            </a:r>
            <a:r>
              <a:rPr lang="ar-EG" sz="7200" b="1" dirty="0" err="1" smtClean="0"/>
              <a:t>معاه</a:t>
            </a:r>
            <a:r>
              <a:rPr lang="ar-EG" sz="7200" b="1" dirty="0" smtClean="0"/>
              <a:t> </a:t>
            </a:r>
            <a:r>
              <a:rPr lang="ar-EG" sz="7200" b="1" dirty="0" smtClean="0"/>
              <a:t>كن</a:t>
            </a:r>
          </a:p>
          <a:p>
            <a:pPr algn="ctr" rtl="1"/>
            <a:r>
              <a:rPr lang="ar-EG" sz="7200" b="1" dirty="0" smtClean="0"/>
              <a:t> </a:t>
            </a:r>
            <a:r>
              <a:rPr lang="ar-EG" sz="7200" b="1" dirty="0" smtClean="0"/>
              <a:t>بقناعة ثابت </a:t>
            </a:r>
            <a:r>
              <a:rPr lang="ar-EG" sz="7200" b="1" dirty="0" err="1" smtClean="0"/>
              <a:t>زي</a:t>
            </a:r>
            <a:r>
              <a:rPr lang="ar-EG" sz="7200" b="1" dirty="0" smtClean="0"/>
              <a:t> جبل</a:t>
            </a:r>
          </a:p>
          <a:p>
            <a:pPr algn="ctr" rtl="1"/>
            <a:r>
              <a:rPr lang="ar-EG" sz="7200" b="1" dirty="0" smtClean="0"/>
              <a:t>ما </a:t>
            </a:r>
            <a:r>
              <a:rPr lang="ar-EG" sz="7200" b="1" dirty="0" err="1" smtClean="0"/>
              <a:t>يهمك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الفات</a:t>
            </a:r>
            <a:r>
              <a:rPr lang="ar-EG" sz="7200" b="1" dirty="0" smtClean="0"/>
              <a:t> وانطوى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ركز </a:t>
            </a:r>
            <a:r>
              <a:rPr lang="ar-EG" sz="7200" b="1" dirty="0" smtClean="0"/>
              <a:t>خطاك فوق المسير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endParaRPr lang="ar-EG" sz="88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1431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ودع ظلام الماضي قوم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قول ليه لا أسفا ًعليك )2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أصلك بقيت إنسان جديد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smtClean="0">
                <a:solidFill>
                  <a:srgbClr val="00582A"/>
                </a:solidFill>
              </a:rPr>
              <a:t>قول ليه لا أسفا عليك )2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165</Words>
  <Application>Microsoft Office PowerPoint</Application>
  <PresentationFormat>عرض على الشاشة (3:4)‏</PresentationFormat>
  <Paragraphs>51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261</cp:revision>
  <dcterms:created xsi:type="dcterms:W3CDTF">2021-12-07T14:30:00Z</dcterms:created>
  <dcterms:modified xsi:type="dcterms:W3CDTF">2022-06-15T13:57:30Z</dcterms:modified>
</cp:coreProperties>
</file>