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/>
              <a:t>وينك من زمان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smtClean="0">
                <a:solidFill>
                  <a:srgbClr val="00582A"/>
                </a:solidFill>
              </a:rPr>
              <a:t>وينك من زمان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800" b="1" dirty="0" err="1" smtClean="0">
                <a:solidFill>
                  <a:srgbClr val="00582A"/>
                </a:solidFill>
              </a:rPr>
              <a:t>وانا</a:t>
            </a:r>
            <a:r>
              <a:rPr lang="ar-SA" sz="8800" b="1" dirty="0" smtClean="0">
                <a:solidFill>
                  <a:srgbClr val="00582A"/>
                </a:solidFill>
              </a:rPr>
              <a:t>  </a:t>
            </a:r>
            <a:r>
              <a:rPr lang="ar-SA" sz="8800" b="1" dirty="0" err="1" smtClean="0">
                <a:solidFill>
                  <a:srgbClr val="00582A"/>
                </a:solidFill>
              </a:rPr>
              <a:t>ادور</a:t>
            </a:r>
            <a:r>
              <a:rPr lang="ar-SA" sz="8800" b="1" dirty="0" smtClean="0">
                <a:solidFill>
                  <a:srgbClr val="00582A"/>
                </a:solidFill>
              </a:rPr>
              <a:t> عليك</a:t>
            </a:r>
            <a:endParaRPr lang="en-US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800" b="1" dirty="0" err="1" smtClean="0">
                <a:solidFill>
                  <a:srgbClr val="00582A"/>
                </a:solidFill>
              </a:rPr>
              <a:t>ماعرفت</a:t>
            </a:r>
            <a:r>
              <a:rPr lang="ar-SA" sz="8800" b="1" dirty="0" smtClean="0">
                <a:solidFill>
                  <a:srgbClr val="00582A"/>
                </a:solidFill>
              </a:rPr>
              <a:t> الأمان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800" b="1" dirty="0" err="1" smtClean="0">
                <a:solidFill>
                  <a:srgbClr val="00582A"/>
                </a:solidFill>
              </a:rPr>
              <a:t>الا</a:t>
            </a:r>
            <a:r>
              <a:rPr lang="ar-SA" sz="8800" b="1" dirty="0" smtClean="0">
                <a:solidFill>
                  <a:srgbClr val="00582A"/>
                </a:solidFill>
              </a:rPr>
              <a:t> </a:t>
            </a:r>
            <a:r>
              <a:rPr lang="ar-SA" sz="8800" b="1" dirty="0" smtClean="0">
                <a:solidFill>
                  <a:srgbClr val="00582A"/>
                </a:solidFill>
              </a:rPr>
              <a:t>بين </a:t>
            </a:r>
            <a:r>
              <a:rPr lang="ar-SA" sz="8800" b="1" dirty="0" err="1" smtClean="0">
                <a:solidFill>
                  <a:srgbClr val="00582A"/>
                </a:solidFill>
              </a:rPr>
              <a:t>ايديك</a:t>
            </a: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868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err="1" smtClean="0"/>
              <a:t>ماقدرت</a:t>
            </a:r>
            <a:r>
              <a:rPr lang="ar-SA" sz="8800" b="1" dirty="0" smtClean="0"/>
              <a:t> أستريح </a:t>
            </a:r>
            <a:endParaRPr lang="ar-EG" sz="8800" b="1" dirty="0" smtClean="0"/>
          </a:p>
          <a:p>
            <a:pPr algn="ctr" rtl="1"/>
            <a:r>
              <a:rPr lang="ar-SA" sz="8800" b="1" dirty="0" err="1" smtClean="0"/>
              <a:t>الا</a:t>
            </a:r>
            <a:r>
              <a:rPr lang="ar-SA" sz="8800" b="1" dirty="0" smtClean="0"/>
              <a:t> </a:t>
            </a:r>
            <a:r>
              <a:rPr lang="ar-SA" sz="8800" b="1" dirty="0" smtClean="0"/>
              <a:t>في المسيح</a:t>
            </a:r>
            <a:endParaRPr lang="en-US" sz="8800" b="1" dirty="0" smtClean="0"/>
          </a:p>
          <a:p>
            <a:pPr algn="ctr" rtl="1"/>
            <a:r>
              <a:rPr lang="ar-SA" sz="8800" b="1" dirty="0" smtClean="0"/>
              <a:t>لمسته </a:t>
            </a:r>
            <a:r>
              <a:rPr lang="ar-SA" sz="8800" b="1" dirty="0" smtClean="0"/>
              <a:t>شفاء</a:t>
            </a:r>
            <a:endParaRPr lang="ar-EG" sz="8800" b="1" dirty="0" smtClean="0"/>
          </a:p>
          <a:p>
            <a:pPr algn="ctr" rtl="1"/>
            <a:r>
              <a:rPr lang="ar-SA" sz="8800" b="1" dirty="0" smtClean="0"/>
              <a:t> </a:t>
            </a:r>
            <a:r>
              <a:rPr lang="ar-SA" sz="8800" b="1" dirty="0" smtClean="0"/>
              <a:t>للقلب الجريح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smtClean="0">
                <a:solidFill>
                  <a:srgbClr val="00582A"/>
                </a:solidFill>
              </a:rPr>
              <a:t>وينك من زمان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800" b="1" dirty="0" err="1" smtClean="0">
                <a:solidFill>
                  <a:srgbClr val="00582A"/>
                </a:solidFill>
              </a:rPr>
              <a:t>وانا</a:t>
            </a:r>
            <a:r>
              <a:rPr lang="ar-SA" sz="8800" b="1" dirty="0" smtClean="0">
                <a:solidFill>
                  <a:srgbClr val="00582A"/>
                </a:solidFill>
              </a:rPr>
              <a:t>  </a:t>
            </a:r>
            <a:r>
              <a:rPr lang="ar-SA" sz="8800" b="1" dirty="0" err="1" smtClean="0">
                <a:solidFill>
                  <a:srgbClr val="00582A"/>
                </a:solidFill>
              </a:rPr>
              <a:t>ادور</a:t>
            </a:r>
            <a:r>
              <a:rPr lang="ar-SA" sz="8800" b="1" dirty="0" smtClean="0">
                <a:solidFill>
                  <a:srgbClr val="00582A"/>
                </a:solidFill>
              </a:rPr>
              <a:t> عليك</a:t>
            </a:r>
            <a:endParaRPr lang="en-US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800" b="1" dirty="0" err="1" smtClean="0">
                <a:solidFill>
                  <a:srgbClr val="00582A"/>
                </a:solidFill>
              </a:rPr>
              <a:t>ماعرفت</a:t>
            </a:r>
            <a:r>
              <a:rPr lang="ar-SA" sz="8800" b="1" dirty="0" smtClean="0">
                <a:solidFill>
                  <a:srgbClr val="00582A"/>
                </a:solidFill>
              </a:rPr>
              <a:t> الأمان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800" b="1" dirty="0" err="1" smtClean="0">
                <a:solidFill>
                  <a:srgbClr val="00582A"/>
                </a:solidFill>
              </a:rPr>
              <a:t>الا</a:t>
            </a:r>
            <a:r>
              <a:rPr lang="ar-SA" sz="8800" b="1" dirty="0" smtClean="0">
                <a:solidFill>
                  <a:srgbClr val="00582A"/>
                </a:solidFill>
              </a:rPr>
              <a:t> </a:t>
            </a:r>
            <a:r>
              <a:rPr lang="ar-SA" sz="8800" b="1" dirty="0" smtClean="0">
                <a:solidFill>
                  <a:srgbClr val="00582A"/>
                </a:solidFill>
              </a:rPr>
              <a:t>بين </a:t>
            </a:r>
            <a:r>
              <a:rPr lang="ar-SA" sz="8800" b="1" dirty="0" err="1" smtClean="0">
                <a:solidFill>
                  <a:srgbClr val="00582A"/>
                </a:solidFill>
              </a:rPr>
              <a:t>ايديك</a:t>
            </a: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868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smtClean="0"/>
              <a:t>وجدت بيسوع </a:t>
            </a:r>
            <a:endParaRPr lang="ar-EG" sz="8800" b="1" dirty="0" smtClean="0"/>
          </a:p>
          <a:p>
            <a:pPr algn="ctr" rtl="1"/>
            <a:r>
              <a:rPr lang="ar-SA" sz="8800" b="1" dirty="0" smtClean="0"/>
              <a:t>شبع </a:t>
            </a:r>
            <a:r>
              <a:rPr lang="ar-SA" sz="8800" b="1" dirty="0" smtClean="0"/>
              <a:t>لكل جوع</a:t>
            </a:r>
            <a:endParaRPr lang="en-US" sz="8800" b="1" dirty="0" smtClean="0"/>
          </a:p>
          <a:p>
            <a:pPr algn="ctr" rtl="1"/>
            <a:r>
              <a:rPr lang="ar-SA" sz="8800" b="1" dirty="0" smtClean="0"/>
              <a:t>ولقيت ارتواء </a:t>
            </a:r>
            <a:endParaRPr lang="ar-EG" sz="8800" b="1" dirty="0" smtClean="0"/>
          </a:p>
          <a:p>
            <a:pPr algn="ctr" rtl="1"/>
            <a:r>
              <a:rPr lang="ar-SA" sz="8800" b="1" dirty="0" smtClean="0"/>
              <a:t>من </a:t>
            </a:r>
            <a:r>
              <a:rPr lang="ar-SA" sz="8800" b="1" dirty="0" smtClean="0"/>
              <a:t>اطهر ينبوع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smtClean="0">
                <a:solidFill>
                  <a:srgbClr val="00582A"/>
                </a:solidFill>
              </a:rPr>
              <a:t>وينك من زمان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800" b="1" dirty="0" err="1" smtClean="0">
                <a:solidFill>
                  <a:srgbClr val="00582A"/>
                </a:solidFill>
              </a:rPr>
              <a:t>وانا</a:t>
            </a:r>
            <a:r>
              <a:rPr lang="ar-SA" sz="8800" b="1" dirty="0" smtClean="0">
                <a:solidFill>
                  <a:srgbClr val="00582A"/>
                </a:solidFill>
              </a:rPr>
              <a:t>  </a:t>
            </a:r>
            <a:r>
              <a:rPr lang="ar-SA" sz="8800" b="1" dirty="0" err="1" smtClean="0">
                <a:solidFill>
                  <a:srgbClr val="00582A"/>
                </a:solidFill>
              </a:rPr>
              <a:t>ادور</a:t>
            </a:r>
            <a:r>
              <a:rPr lang="ar-SA" sz="8800" b="1" dirty="0" smtClean="0">
                <a:solidFill>
                  <a:srgbClr val="00582A"/>
                </a:solidFill>
              </a:rPr>
              <a:t> عليك</a:t>
            </a:r>
            <a:endParaRPr lang="en-US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800" b="1" dirty="0" err="1" smtClean="0">
                <a:solidFill>
                  <a:srgbClr val="00582A"/>
                </a:solidFill>
              </a:rPr>
              <a:t>ماعرفت</a:t>
            </a:r>
            <a:r>
              <a:rPr lang="ar-SA" sz="8800" b="1" dirty="0" smtClean="0">
                <a:solidFill>
                  <a:srgbClr val="00582A"/>
                </a:solidFill>
              </a:rPr>
              <a:t> الأمان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800" b="1" dirty="0" err="1" smtClean="0">
                <a:solidFill>
                  <a:srgbClr val="00582A"/>
                </a:solidFill>
              </a:rPr>
              <a:t>الا</a:t>
            </a:r>
            <a:r>
              <a:rPr lang="ar-SA" sz="8800" b="1" dirty="0" smtClean="0">
                <a:solidFill>
                  <a:srgbClr val="00582A"/>
                </a:solidFill>
              </a:rPr>
              <a:t> </a:t>
            </a:r>
            <a:r>
              <a:rPr lang="ar-SA" sz="8800" b="1" dirty="0" smtClean="0">
                <a:solidFill>
                  <a:srgbClr val="00582A"/>
                </a:solidFill>
              </a:rPr>
              <a:t>بين </a:t>
            </a:r>
            <a:r>
              <a:rPr lang="ar-SA" sz="8800" b="1" dirty="0" err="1" smtClean="0">
                <a:solidFill>
                  <a:srgbClr val="00582A"/>
                </a:solidFill>
              </a:rPr>
              <a:t>ايديك</a:t>
            </a: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smtClean="0"/>
              <a:t>وغمرني سلام </a:t>
            </a:r>
            <a:endParaRPr lang="ar-EG" sz="8800" b="1" dirty="0" smtClean="0"/>
          </a:p>
          <a:p>
            <a:pPr algn="ctr" rtl="1"/>
            <a:r>
              <a:rPr lang="ar-SA" sz="8800" b="1" dirty="0" smtClean="0"/>
              <a:t>ما </a:t>
            </a:r>
            <a:r>
              <a:rPr lang="ar-SA" sz="8800" b="1" dirty="0" smtClean="0"/>
              <a:t>يوصفه كلام</a:t>
            </a:r>
            <a:endParaRPr lang="en-US" sz="8800" dirty="0" smtClean="0"/>
          </a:p>
          <a:p>
            <a:pPr algn="ctr" rtl="1"/>
            <a:r>
              <a:rPr lang="ar-SA" sz="8800" b="1" dirty="0" smtClean="0"/>
              <a:t>فرح ما </a:t>
            </a:r>
            <a:r>
              <a:rPr lang="ar-SA" sz="8800" b="1" dirty="0" smtClean="0"/>
              <a:t>ينتهي</a:t>
            </a:r>
            <a:endParaRPr lang="ar-EG" sz="8800" b="1" dirty="0" smtClean="0"/>
          </a:p>
          <a:p>
            <a:pPr algn="ctr" rtl="1"/>
            <a:r>
              <a:rPr lang="ar-SA" sz="8800" b="1" dirty="0" err="1" smtClean="0"/>
              <a:t>دايم</a:t>
            </a:r>
            <a:r>
              <a:rPr lang="ar-SA" sz="8800" b="1" dirty="0" smtClean="0"/>
              <a:t> </a:t>
            </a:r>
            <a:r>
              <a:rPr lang="ar-SA" sz="8800" b="1" dirty="0" smtClean="0"/>
              <a:t>على الدوام</a:t>
            </a:r>
            <a:endParaRPr lang="en-US" sz="8800" dirty="0" smtClean="0"/>
          </a:p>
          <a:p>
            <a:pPr algn="ctr" rtl="1"/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smtClean="0">
                <a:solidFill>
                  <a:srgbClr val="00582A"/>
                </a:solidFill>
              </a:rPr>
              <a:t>وينك من زمان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800" b="1" dirty="0" err="1" smtClean="0">
                <a:solidFill>
                  <a:srgbClr val="00582A"/>
                </a:solidFill>
              </a:rPr>
              <a:t>وانا</a:t>
            </a:r>
            <a:r>
              <a:rPr lang="ar-SA" sz="8800" b="1" dirty="0" smtClean="0">
                <a:solidFill>
                  <a:srgbClr val="00582A"/>
                </a:solidFill>
              </a:rPr>
              <a:t>  </a:t>
            </a:r>
            <a:r>
              <a:rPr lang="ar-SA" sz="8800" b="1" dirty="0" err="1" smtClean="0">
                <a:solidFill>
                  <a:srgbClr val="00582A"/>
                </a:solidFill>
              </a:rPr>
              <a:t>ادور</a:t>
            </a:r>
            <a:r>
              <a:rPr lang="ar-SA" sz="8800" b="1" dirty="0" smtClean="0">
                <a:solidFill>
                  <a:srgbClr val="00582A"/>
                </a:solidFill>
              </a:rPr>
              <a:t> عليك</a:t>
            </a:r>
            <a:endParaRPr lang="en-US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800" b="1" dirty="0" err="1" smtClean="0">
                <a:solidFill>
                  <a:srgbClr val="00582A"/>
                </a:solidFill>
              </a:rPr>
              <a:t>ماعرفت</a:t>
            </a:r>
            <a:r>
              <a:rPr lang="ar-SA" sz="8800" b="1" dirty="0" smtClean="0">
                <a:solidFill>
                  <a:srgbClr val="00582A"/>
                </a:solidFill>
              </a:rPr>
              <a:t> الأمان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800" b="1" dirty="0" err="1" smtClean="0">
                <a:solidFill>
                  <a:srgbClr val="00582A"/>
                </a:solidFill>
              </a:rPr>
              <a:t>الا</a:t>
            </a:r>
            <a:r>
              <a:rPr lang="ar-SA" sz="8800" b="1" dirty="0" smtClean="0">
                <a:solidFill>
                  <a:srgbClr val="00582A"/>
                </a:solidFill>
              </a:rPr>
              <a:t> </a:t>
            </a:r>
            <a:r>
              <a:rPr lang="ar-SA" sz="8800" b="1" dirty="0" smtClean="0">
                <a:solidFill>
                  <a:srgbClr val="00582A"/>
                </a:solidFill>
              </a:rPr>
              <a:t>بين </a:t>
            </a:r>
            <a:r>
              <a:rPr lang="ar-SA" sz="8800" b="1" dirty="0" err="1" smtClean="0">
                <a:solidFill>
                  <a:srgbClr val="00582A"/>
                </a:solidFill>
              </a:rPr>
              <a:t>ايديك</a:t>
            </a: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1890</TotalTime>
  <Words>79</Words>
  <Application>Microsoft Office PowerPoint</Application>
  <PresentationFormat>عرض على الشاشة (3:4)‏</PresentationFormat>
  <Paragraphs>30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264</cp:revision>
  <dcterms:created xsi:type="dcterms:W3CDTF">2021-12-07T14:30:00Z</dcterms:created>
  <dcterms:modified xsi:type="dcterms:W3CDTF">2022-06-19T13:08:59Z</dcterms:modified>
</cp:coreProperties>
</file>