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274" r:id="rId4"/>
    <p:sldId id="299" r:id="rId5"/>
    <p:sldId id="294" r:id="rId6"/>
    <p:sldId id="295" r:id="rId7"/>
    <p:sldId id="300" r:id="rId8"/>
    <p:sldId id="296" r:id="rId9"/>
    <p:sldId id="297" r:id="rId10"/>
    <p:sldId id="301" r:id="rId11"/>
    <p:sldId id="298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9"/>
            <p14:sldId id="294"/>
            <p14:sldId id="295"/>
            <p14:sldId id="300"/>
            <p14:sldId id="296"/>
            <p14:sldId id="297"/>
            <p14:sldId id="301"/>
            <p14:sldId id="2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68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يا أبو المجد النوراني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72783"/>
            <a:ext cx="9144000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800" b="1" dirty="0"/>
              <a:t>(</a:t>
            </a:r>
            <a:r>
              <a:rPr lang="ar-EG" sz="8800" b="1" dirty="0" err="1"/>
              <a:t>هللــــــــويا</a:t>
            </a:r>
            <a:r>
              <a:rPr lang="ar-EG" sz="8800" b="1" dirty="0"/>
              <a:t> )4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800" b="1" dirty="0" err="1"/>
              <a:t>آبايا</a:t>
            </a:r>
            <a:r>
              <a:rPr lang="ar-EG" sz="8800" b="1" dirty="0"/>
              <a:t> أبو الانوار</a:t>
            </a:r>
          </a:p>
        </p:txBody>
      </p:sp>
    </p:spTree>
    <p:extLst>
      <p:ext uri="{BB962C8B-B14F-4D97-AF65-F5344CB8AC3E}">
        <p14:creationId xmlns:p14="http://schemas.microsoft.com/office/powerpoint/2010/main" val="3487564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20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يا أبو المجد النوراني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بين تسبيح الأبرار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آبا المجد السماوي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آبا يا أبو الأنوار</a:t>
            </a:r>
          </a:p>
        </p:txBody>
      </p:sp>
    </p:spTree>
    <p:extLst>
      <p:ext uri="{BB962C8B-B14F-4D97-AF65-F5344CB8AC3E}">
        <p14:creationId xmlns:p14="http://schemas.microsoft.com/office/powerpoint/2010/main" val="3491848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20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يا أبو المجد النوراني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بين تسبيح الأبرار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آبا المجد السماوي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آبا يا أبو الأنوار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1- </a:t>
            </a:r>
          </a:p>
          <a:p>
            <a:pPr algn="ctr" rtl="1">
              <a:defRPr/>
            </a:pPr>
            <a:r>
              <a:rPr lang="ar-EG" sz="6600" b="1" dirty="0"/>
              <a:t>(</a:t>
            </a:r>
            <a:r>
              <a:rPr lang="ar-EG" sz="6600" b="1" dirty="0" err="1"/>
              <a:t>ياللي</a:t>
            </a:r>
            <a:r>
              <a:rPr lang="ar-EG" sz="6600" b="1" dirty="0"/>
              <a:t> بكلمة منك هل </a:t>
            </a:r>
          </a:p>
          <a:p>
            <a:pPr algn="ctr" rtl="1">
              <a:defRPr/>
            </a:pPr>
            <a:r>
              <a:rPr lang="ar-EG" sz="6600" b="1" dirty="0"/>
              <a:t>في قلوبنا وأشرق وأطل</a:t>
            </a:r>
          </a:p>
          <a:p>
            <a:pPr algn="ctr" rtl="1">
              <a:defRPr/>
            </a:pPr>
            <a:r>
              <a:rPr lang="ar-EG" sz="6600" b="1" dirty="0"/>
              <a:t>مجد </a:t>
            </a:r>
            <a:r>
              <a:rPr lang="ar-EG" sz="6600" b="1" dirty="0" err="1"/>
              <a:t>بينـــــــــور</a:t>
            </a:r>
            <a:r>
              <a:rPr lang="ar-EG" sz="6600" b="1" dirty="0"/>
              <a:t> للكل </a:t>
            </a:r>
          </a:p>
          <a:p>
            <a:pPr algn="ctr" rtl="1">
              <a:defRPr/>
            </a:pPr>
            <a:r>
              <a:rPr lang="ar-EG" sz="6600" b="1" dirty="0"/>
              <a:t>في وجه الرب يسوع البار)2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72783"/>
            <a:ext cx="9144000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800" b="1" dirty="0"/>
              <a:t>(</a:t>
            </a:r>
            <a:r>
              <a:rPr lang="ar-EG" sz="8800" b="1" dirty="0" err="1"/>
              <a:t>هللــــــــويا</a:t>
            </a:r>
            <a:r>
              <a:rPr lang="ar-EG" sz="8800" b="1" dirty="0"/>
              <a:t> )4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800" b="1" dirty="0" err="1"/>
              <a:t>آبايا</a:t>
            </a:r>
            <a:r>
              <a:rPr lang="ar-EG" sz="8800" b="1" dirty="0"/>
              <a:t> أبو الانوار</a:t>
            </a:r>
          </a:p>
        </p:txBody>
      </p:sp>
    </p:spTree>
    <p:extLst>
      <p:ext uri="{BB962C8B-B14F-4D97-AF65-F5344CB8AC3E}">
        <p14:creationId xmlns:p14="http://schemas.microsoft.com/office/powerpoint/2010/main" val="132362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20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يا أبو المجد النوراني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بين تسبيح الأبرار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آبا المجد السماوي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آبا يا أبو الأنوار</a:t>
            </a:r>
          </a:p>
        </p:txBody>
      </p:sp>
    </p:spTree>
    <p:extLst>
      <p:ext uri="{BB962C8B-B14F-4D97-AF65-F5344CB8AC3E}">
        <p14:creationId xmlns:p14="http://schemas.microsoft.com/office/powerpoint/2010/main" val="826294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2- </a:t>
            </a:r>
          </a:p>
          <a:p>
            <a:pPr algn="ctr" rtl="1">
              <a:defRPr/>
            </a:pPr>
            <a:r>
              <a:rPr lang="ar-EG" sz="6600" b="1" dirty="0"/>
              <a:t>(في </a:t>
            </a:r>
            <a:r>
              <a:rPr lang="ar-EG" sz="6600" b="1" dirty="0" err="1"/>
              <a:t>إحتفالات</a:t>
            </a:r>
            <a:r>
              <a:rPr lang="ar-EG" sz="6600" b="1" dirty="0"/>
              <a:t> السماء ع الأرض </a:t>
            </a:r>
            <a:r>
              <a:rPr lang="ar-EG" sz="6600" b="1" dirty="0" err="1"/>
              <a:t>بنعيد</a:t>
            </a:r>
            <a:r>
              <a:rPr lang="ar-EG" sz="6600" b="1" dirty="0"/>
              <a:t> بذبائح الحمـــــــد</a:t>
            </a:r>
          </a:p>
          <a:p>
            <a:pPr algn="ctr" rtl="1">
              <a:defRPr/>
            </a:pPr>
            <a:r>
              <a:rPr lang="ar-EG" sz="6600" b="1" dirty="0"/>
              <a:t>وفي وسطينا رب المجد </a:t>
            </a:r>
          </a:p>
          <a:p>
            <a:pPr algn="ctr" rtl="1">
              <a:defRPr/>
            </a:pPr>
            <a:r>
              <a:rPr lang="ar-EG" sz="6600" b="1" dirty="0"/>
              <a:t>يقودنا وروحه يفيض أنهار)2</a:t>
            </a:r>
          </a:p>
        </p:txBody>
      </p:sp>
    </p:spTree>
    <p:extLst>
      <p:ext uri="{BB962C8B-B14F-4D97-AF65-F5344CB8AC3E}">
        <p14:creationId xmlns:p14="http://schemas.microsoft.com/office/powerpoint/2010/main" val="3721510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72783"/>
            <a:ext cx="9144000" cy="39040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800" b="1" dirty="0"/>
              <a:t>(</a:t>
            </a:r>
            <a:r>
              <a:rPr lang="ar-EG" sz="8800" b="1" dirty="0" err="1"/>
              <a:t>هللــــــــويا</a:t>
            </a:r>
            <a:r>
              <a:rPr lang="ar-EG" sz="8800" b="1" dirty="0"/>
              <a:t> )4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800" b="1" dirty="0" err="1"/>
              <a:t>آبايا</a:t>
            </a:r>
            <a:r>
              <a:rPr lang="ar-EG" sz="8800" b="1" dirty="0"/>
              <a:t> أبو الانوار</a:t>
            </a:r>
          </a:p>
        </p:txBody>
      </p:sp>
    </p:spTree>
    <p:extLst>
      <p:ext uri="{BB962C8B-B14F-4D97-AF65-F5344CB8AC3E}">
        <p14:creationId xmlns:p14="http://schemas.microsoft.com/office/powerpoint/2010/main" val="551345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12088"/>
            <a:ext cx="998219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يا أبو المجد النوراني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بين تسبيح الأبرار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آبا المجد السماوي </a:t>
            </a:r>
          </a:p>
          <a:p>
            <a:pPr algn="ctr" rtl="1">
              <a:defRPr/>
            </a:pPr>
            <a:r>
              <a:rPr lang="ar-EG" sz="7200" b="1" dirty="0">
                <a:solidFill>
                  <a:srgbClr val="003300"/>
                </a:solidFill>
              </a:rPr>
              <a:t>آبا يا أبو الأنوار</a:t>
            </a:r>
          </a:p>
        </p:txBody>
      </p:sp>
    </p:spTree>
    <p:extLst>
      <p:ext uri="{BB962C8B-B14F-4D97-AF65-F5344CB8AC3E}">
        <p14:creationId xmlns:p14="http://schemas.microsoft.com/office/powerpoint/2010/main" val="1622438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681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3- </a:t>
            </a:r>
          </a:p>
          <a:p>
            <a:pPr algn="ctr" rtl="1">
              <a:defRPr/>
            </a:pPr>
            <a:r>
              <a:rPr lang="ar-EG" sz="6600" b="1" dirty="0"/>
              <a:t>(نعمة وصارت لينا بحب </a:t>
            </a:r>
          </a:p>
          <a:p>
            <a:pPr algn="ctr" rtl="1">
              <a:defRPr/>
            </a:pPr>
            <a:r>
              <a:rPr lang="ar-EG" sz="6600" b="1" dirty="0"/>
              <a:t>حملت لينا دماء الصلب</a:t>
            </a:r>
          </a:p>
          <a:p>
            <a:pPr algn="ctr" rtl="1">
              <a:defRPr/>
            </a:pPr>
            <a:r>
              <a:rPr lang="ar-EG" sz="6600" b="1" dirty="0"/>
              <a:t>غسلتنا وغيرت القلب </a:t>
            </a:r>
          </a:p>
          <a:p>
            <a:pPr algn="ctr" rtl="1">
              <a:defRPr/>
            </a:pPr>
            <a:r>
              <a:rPr lang="ar-EG" sz="6600" b="1" dirty="0"/>
              <a:t>وترفعنا لآخر المشوار)2</a:t>
            </a:r>
          </a:p>
        </p:txBody>
      </p:sp>
    </p:spTree>
    <p:extLst>
      <p:ext uri="{BB962C8B-B14F-4D97-AF65-F5344CB8AC3E}">
        <p14:creationId xmlns:p14="http://schemas.microsoft.com/office/powerpoint/2010/main" val="1846080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1269</TotalTime>
  <Words>148</Words>
  <Application>Microsoft Office PowerPoint</Application>
  <PresentationFormat>عرض على الشاشة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160</cp:revision>
  <dcterms:created xsi:type="dcterms:W3CDTF">2021-12-07T14:30:00Z</dcterms:created>
  <dcterms:modified xsi:type="dcterms:W3CDTF">2024-03-27T08:28:32Z</dcterms:modified>
</cp:coreProperties>
</file>