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5" r:id="rId3"/>
    <p:sldId id="413" r:id="rId4"/>
    <p:sldId id="414" r:id="rId5"/>
    <p:sldId id="403" r:id="rId6"/>
    <p:sldId id="415" r:id="rId7"/>
    <p:sldId id="406" r:id="rId8"/>
    <p:sldId id="416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13"/>
            <p14:sldId id="414"/>
            <p14:sldId id="403"/>
            <p14:sldId id="415"/>
            <p14:sldId id="406"/>
            <p14:sldId id="4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4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يا الله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668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13800" b="1" dirty="0">
                <a:solidFill>
                  <a:srgbClr val="00582A"/>
                </a:solidFill>
              </a:rPr>
              <a:t>يا الله </a:t>
            </a:r>
            <a:endParaRPr lang="en-US" sz="13800" b="1" dirty="0">
              <a:solidFill>
                <a:srgbClr val="00582A"/>
              </a:solidFill>
            </a:endParaRPr>
          </a:p>
          <a:p>
            <a:pPr algn="ctr" rtl="1"/>
            <a:r>
              <a:rPr lang="ar-SA" sz="13800" b="1" dirty="0">
                <a:solidFill>
                  <a:srgbClr val="00582A"/>
                </a:solidFill>
              </a:rPr>
              <a:t>يا الله </a:t>
            </a:r>
            <a:endParaRPr lang="en-US" sz="13800" b="1" dirty="0">
              <a:solidFill>
                <a:srgbClr val="00582A"/>
              </a:solidFill>
            </a:endParaRPr>
          </a:p>
          <a:p>
            <a:pPr algn="ctr" rtl="1"/>
            <a:endParaRPr lang="en-US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أ</a:t>
            </a:r>
            <a:r>
              <a:rPr lang="ar-SA" sz="6600" b="1" dirty="0"/>
              <a:t>فتح عيون البشر </a:t>
            </a:r>
            <a:endParaRPr lang="ar-EG" sz="6600" b="1" dirty="0"/>
          </a:p>
          <a:p>
            <a:pPr algn="ctr" rtl="1"/>
            <a:r>
              <a:rPr lang="ar-SA" sz="6600" b="1" dirty="0"/>
              <a:t>ونور الأذهان </a:t>
            </a:r>
            <a:endParaRPr lang="en-US" sz="6600" b="1" dirty="0"/>
          </a:p>
          <a:p>
            <a:pPr algn="ctr" rtl="1"/>
            <a:r>
              <a:rPr lang="ar-SA" sz="6600" b="1" dirty="0"/>
              <a:t>ذوب قلوب من حجر </a:t>
            </a:r>
            <a:endParaRPr lang="ar-EG" sz="6600" b="1" dirty="0"/>
          </a:p>
          <a:p>
            <a:pPr algn="ctr" rtl="1"/>
            <a:r>
              <a:rPr lang="ar-SA" sz="6600" b="1" dirty="0"/>
              <a:t>عاصي</a:t>
            </a:r>
            <a:r>
              <a:rPr lang="ar-EG" sz="6600" b="1" dirty="0"/>
              <a:t>ة</a:t>
            </a:r>
            <a:r>
              <a:rPr lang="ar-SA" sz="6600" b="1" dirty="0"/>
              <a:t> من زمان </a:t>
            </a:r>
            <a:endParaRPr lang="en-US" sz="6600" b="1" dirty="0"/>
          </a:p>
          <a:p>
            <a:pPr algn="ctr" rtl="1"/>
            <a:r>
              <a:rPr lang="ar-SA" sz="6600" b="1" dirty="0"/>
              <a:t>قربها </a:t>
            </a:r>
            <a:r>
              <a:rPr lang="ar-SA" sz="6600" b="1" dirty="0" err="1"/>
              <a:t>لك</a:t>
            </a:r>
            <a:r>
              <a:rPr lang="ar-SA" sz="6600" b="1" dirty="0"/>
              <a:t> </a:t>
            </a:r>
            <a:r>
              <a:rPr lang="ar-SA" sz="6600" b="1" dirty="0" err="1"/>
              <a:t>حسسها</a:t>
            </a:r>
            <a:r>
              <a:rPr lang="ar-SA" sz="6600" b="1" dirty="0"/>
              <a:t> بك</a:t>
            </a:r>
            <a:endParaRPr lang="ar-EG" sz="6600" b="1" dirty="0"/>
          </a:p>
          <a:p>
            <a:pPr algn="ctr" rtl="1"/>
            <a:r>
              <a:rPr lang="ar-SA" sz="6600" b="1" dirty="0"/>
              <a:t> يا مانح الغفران </a:t>
            </a:r>
            <a:endParaRPr lang="en-US" sz="6600" b="1" dirty="0"/>
          </a:p>
          <a:p>
            <a:pPr algn="ctr" rtl="1"/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668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13800" b="1" dirty="0">
                <a:solidFill>
                  <a:srgbClr val="00582A"/>
                </a:solidFill>
              </a:rPr>
              <a:t>يا الله </a:t>
            </a:r>
            <a:endParaRPr lang="en-US" sz="13800" b="1" dirty="0">
              <a:solidFill>
                <a:srgbClr val="00582A"/>
              </a:solidFill>
            </a:endParaRPr>
          </a:p>
          <a:p>
            <a:pPr algn="ctr" rtl="1"/>
            <a:r>
              <a:rPr lang="ar-SA" sz="13800" b="1" dirty="0">
                <a:solidFill>
                  <a:srgbClr val="00582A"/>
                </a:solidFill>
              </a:rPr>
              <a:t>يا الله </a:t>
            </a:r>
            <a:endParaRPr lang="en-US" sz="13800" b="1" dirty="0">
              <a:solidFill>
                <a:srgbClr val="00582A"/>
              </a:solidFill>
            </a:endParaRPr>
          </a:p>
          <a:p>
            <a:pPr algn="ctr" rtl="1"/>
            <a:endParaRPr lang="en-US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</a:t>
            </a:r>
            <a:r>
              <a:rPr lang="ar-SA" sz="7200" b="1" dirty="0"/>
              <a:t>نت الطريق </a:t>
            </a:r>
            <a:endParaRPr lang="ar-EG" sz="7200" b="1" dirty="0"/>
          </a:p>
          <a:p>
            <a:pPr algn="ctr" rtl="1"/>
            <a:r>
              <a:rPr lang="ar-SA" sz="7200" b="1" dirty="0"/>
              <a:t>و</a:t>
            </a:r>
            <a:r>
              <a:rPr lang="ar-EG" sz="7200" b="1" dirty="0"/>
              <a:t>أ</a:t>
            </a:r>
            <a:r>
              <a:rPr lang="ar-SA" sz="7200" b="1" dirty="0"/>
              <a:t>نت الحق </a:t>
            </a:r>
            <a:endParaRPr lang="ar-EG" sz="7200" b="1" dirty="0"/>
          </a:p>
          <a:p>
            <a:pPr algn="ctr" rtl="1"/>
            <a:r>
              <a:rPr lang="ar-SA" sz="7200" b="1" dirty="0"/>
              <a:t>و</a:t>
            </a:r>
            <a:r>
              <a:rPr lang="ar-EG" sz="7200" b="1" dirty="0"/>
              <a:t>أ</a:t>
            </a:r>
            <a:r>
              <a:rPr lang="ar-SA" sz="7200" b="1" dirty="0"/>
              <a:t>نت الحياة </a:t>
            </a:r>
            <a:endParaRPr lang="en-US" sz="7200" dirty="0"/>
          </a:p>
          <a:p>
            <a:pPr algn="ctr" rtl="1"/>
            <a:r>
              <a:rPr lang="ar-SA" sz="7200" b="1" dirty="0"/>
              <a:t>مشينا بك </a:t>
            </a:r>
            <a:r>
              <a:rPr lang="ar-EG" sz="7200" b="1" dirty="0"/>
              <a:t>ا</a:t>
            </a:r>
            <a:r>
              <a:rPr lang="ar-SA" sz="7200" b="1" dirty="0"/>
              <a:t>هدينا لك  </a:t>
            </a:r>
            <a:endParaRPr lang="ar-EG" sz="7200" b="1" dirty="0"/>
          </a:p>
          <a:p>
            <a:pPr algn="ctr" rtl="1"/>
            <a:r>
              <a:rPr lang="ar-SA" sz="7200" b="1" dirty="0"/>
              <a:t>يا </a:t>
            </a:r>
            <a:r>
              <a:rPr lang="ar-EG" sz="7200" b="1" dirty="0"/>
              <a:t>أ</a:t>
            </a:r>
            <a:r>
              <a:rPr lang="ar-SA" sz="7200" b="1" dirty="0"/>
              <a:t>بونا الحنان </a:t>
            </a:r>
            <a:endParaRPr lang="en-US" sz="7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668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13800" b="1" dirty="0">
                <a:solidFill>
                  <a:srgbClr val="00582A"/>
                </a:solidFill>
              </a:rPr>
              <a:t>يا الله </a:t>
            </a:r>
            <a:endParaRPr lang="en-US" sz="13800" b="1" dirty="0">
              <a:solidFill>
                <a:srgbClr val="00582A"/>
              </a:solidFill>
            </a:endParaRPr>
          </a:p>
          <a:p>
            <a:pPr algn="ctr" rtl="1"/>
            <a:r>
              <a:rPr lang="ar-SA" sz="13800" b="1" dirty="0">
                <a:solidFill>
                  <a:srgbClr val="00582A"/>
                </a:solidFill>
              </a:rPr>
              <a:t>يا الله </a:t>
            </a:r>
            <a:endParaRPr lang="en-US" sz="13800" b="1" dirty="0">
              <a:solidFill>
                <a:srgbClr val="00582A"/>
              </a:solidFill>
            </a:endParaRPr>
          </a:p>
          <a:p>
            <a:pPr algn="ctr" rtl="1"/>
            <a:endParaRPr lang="en-US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</a:t>
            </a:r>
            <a:r>
              <a:rPr lang="ar-SA" sz="8000" b="1" dirty="0"/>
              <a:t>نت النور كلك نور </a:t>
            </a:r>
            <a:endParaRPr lang="ar-EG" sz="8000" b="1" dirty="0"/>
          </a:p>
          <a:p>
            <a:pPr algn="ctr" rtl="1"/>
            <a:r>
              <a:rPr lang="ar-SA" sz="8000" b="1" dirty="0"/>
              <a:t>وما بك أي ظلام</a:t>
            </a:r>
            <a:endParaRPr lang="en-US" sz="8000" dirty="0"/>
          </a:p>
          <a:p>
            <a:pPr algn="ctr"/>
            <a:r>
              <a:rPr lang="ar-SA" sz="8000" b="1" dirty="0"/>
              <a:t>نورنا بك </a:t>
            </a:r>
            <a:r>
              <a:rPr lang="ar-EG" sz="8000" b="1" dirty="0"/>
              <a:t>أ</a:t>
            </a:r>
            <a:r>
              <a:rPr lang="ar-SA" sz="8000" b="1" dirty="0"/>
              <a:t>حينا بك </a:t>
            </a:r>
            <a:endParaRPr lang="ar-EG" sz="8000" b="1" dirty="0"/>
          </a:p>
          <a:p>
            <a:pPr algn="ctr"/>
            <a:r>
              <a:rPr lang="ar-SA" sz="8000" b="1" dirty="0"/>
              <a:t>يا خالق الأكوان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668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13800" b="1" dirty="0">
                <a:solidFill>
                  <a:srgbClr val="00582A"/>
                </a:solidFill>
              </a:rPr>
              <a:t>يا الله </a:t>
            </a:r>
            <a:endParaRPr lang="en-US" sz="13800" b="1" dirty="0">
              <a:solidFill>
                <a:srgbClr val="00582A"/>
              </a:solidFill>
            </a:endParaRPr>
          </a:p>
          <a:p>
            <a:pPr algn="ctr" rtl="1"/>
            <a:r>
              <a:rPr lang="ar-SA" sz="13800" b="1" dirty="0">
                <a:solidFill>
                  <a:srgbClr val="00582A"/>
                </a:solidFill>
              </a:rPr>
              <a:t>يا الله </a:t>
            </a:r>
            <a:endParaRPr lang="en-US" sz="13800" b="1" dirty="0">
              <a:solidFill>
                <a:srgbClr val="00582A"/>
              </a:solidFill>
            </a:endParaRPr>
          </a:p>
          <a:p>
            <a:pPr algn="ctr" rtl="1"/>
            <a:endParaRPr lang="en-US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</TotalTime>
  <Words>78</Words>
  <Application>Microsoft Office PowerPoint</Application>
  <PresentationFormat>عرض على الشاشة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263</cp:revision>
  <dcterms:created xsi:type="dcterms:W3CDTF">2021-12-07T14:30:00Z</dcterms:created>
  <dcterms:modified xsi:type="dcterms:W3CDTF">2024-03-23T09:28:07Z</dcterms:modified>
</cp:coreProperties>
</file>