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405" r:id="rId3"/>
    <p:sldId id="406" r:id="rId4"/>
    <p:sldId id="403" r:id="rId5"/>
    <p:sldId id="418" r:id="rId6"/>
    <p:sldId id="419" r:id="rId7"/>
    <p:sldId id="407" r:id="rId8"/>
    <p:sldId id="420" r:id="rId9"/>
    <p:sldId id="421" r:id="rId10"/>
    <p:sldId id="412" r:id="rId11"/>
    <p:sldId id="422" r:id="rId12"/>
    <p:sldId id="423" r:id="rId13"/>
    <p:sldId id="415" r:id="rId14"/>
    <p:sldId id="424" r:id="rId15"/>
    <p:sldId id="425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6"/>
            <p14:sldId id="403"/>
            <p14:sldId id="418"/>
            <p14:sldId id="419"/>
            <p14:sldId id="407"/>
            <p14:sldId id="420"/>
            <p14:sldId id="421"/>
            <p14:sldId id="412"/>
            <p14:sldId id="422"/>
            <p14:sldId id="423"/>
            <p14:sldId id="415"/>
            <p14:sldId id="424"/>
            <p14:sldId id="4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60" y="4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يا بختك </a:t>
            </a:r>
            <a:r>
              <a:rPr lang="ar-SA" sz="6600" b="1" dirty="0" err="1"/>
              <a:t>بالسما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0994"/>
            <a:ext cx="9982199" cy="9688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تسمع</a:t>
            </a:r>
            <a:r>
              <a:rPr lang="ar-EG" sz="6600" b="1" dirty="0"/>
              <a:t> </a:t>
            </a:r>
            <a:r>
              <a:rPr lang="ar-SA" sz="6600" b="1" dirty="0"/>
              <a:t>والنعم </a:t>
            </a:r>
            <a:r>
              <a:rPr lang="ar-EG" sz="6600" b="1" dirty="0"/>
              <a:t>أ</a:t>
            </a:r>
            <a:r>
              <a:rPr lang="ar-SA" sz="6600" b="1" dirty="0"/>
              <a:t>تفضل 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 err="1"/>
              <a:t>ياعبدي</a:t>
            </a:r>
            <a:r>
              <a:rPr lang="ar-SA" sz="6600" b="1" dirty="0"/>
              <a:t> ال</a:t>
            </a:r>
            <a:r>
              <a:rPr lang="ar-EG" sz="6600" b="1" dirty="0"/>
              <a:t>أ</a:t>
            </a:r>
            <a:r>
              <a:rPr lang="ar-SA" sz="6600" b="1" dirty="0"/>
              <a:t>مين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مع</a:t>
            </a:r>
            <a:r>
              <a:rPr lang="ar-EG" sz="6600" b="1" dirty="0"/>
              <a:t> </a:t>
            </a:r>
            <a:r>
              <a:rPr lang="ar-SA" sz="6600" b="1" dirty="0"/>
              <a:t>قديسين</a:t>
            </a:r>
            <a:r>
              <a:rPr lang="ar-EG" sz="6600" b="1" dirty="0"/>
              <a:t> أ</a:t>
            </a:r>
            <a:r>
              <a:rPr lang="ar-SA" sz="6600" b="1" dirty="0"/>
              <a:t>تعلل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</a:t>
            </a:r>
            <a:r>
              <a:rPr lang="ar-SA" sz="6600" b="1" dirty="0"/>
              <a:t>فرح في</a:t>
            </a:r>
            <a:r>
              <a:rPr lang="ar-EG" sz="6600" b="1" dirty="0"/>
              <a:t> </a:t>
            </a:r>
            <a:r>
              <a:rPr lang="ar-SA" sz="6600" b="1" dirty="0"/>
              <a:t>كل</a:t>
            </a:r>
            <a:r>
              <a:rPr lang="ar-EG" sz="6600" b="1" dirty="0"/>
              <a:t> </a:t>
            </a:r>
            <a:r>
              <a:rPr lang="ar-SA" sz="6600" b="1" dirty="0"/>
              <a:t>حين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endParaRPr lang="en-US" sz="7200" dirty="0"/>
          </a:p>
          <a:p>
            <a:pPr algn="ctr" rtl="1">
              <a:lnSpc>
                <a:spcPct val="150000"/>
              </a:lnSpc>
            </a:pPr>
            <a:endParaRPr lang="en-US" sz="7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37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يابختك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 err="1">
                <a:solidFill>
                  <a:srgbClr val="00582A"/>
                </a:solidFill>
              </a:rPr>
              <a:t>بالسما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من أتعابك تستريح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كنت عايش كما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يحق ل</a:t>
            </a: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نجيل المسيح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578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61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ياسعدك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 err="1">
                <a:solidFill>
                  <a:srgbClr val="00582A"/>
                </a:solidFill>
              </a:rPr>
              <a:t>ياهناك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للي يسوع غناك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جهزلك</a:t>
            </a:r>
            <a:r>
              <a:rPr lang="ar-SA" sz="6600" b="1" dirty="0">
                <a:solidFill>
                  <a:srgbClr val="00582A"/>
                </a:solidFill>
              </a:rPr>
              <a:t> مسكنك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وخلاصك تممه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428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48101"/>
            <a:ext cx="9982199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يقولك أكملت السعي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 و</a:t>
            </a:r>
            <a:r>
              <a:rPr lang="ar-EG" sz="6600" b="1" dirty="0"/>
              <a:t>أ</a:t>
            </a:r>
            <a:r>
              <a:rPr lang="ar-SA" sz="6600" b="1" dirty="0"/>
              <a:t>حسنت الجهاد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تق</a:t>
            </a:r>
            <a:r>
              <a:rPr lang="ar-EG" sz="7200" b="1" dirty="0"/>
              <a:t>ض</a:t>
            </a:r>
            <a:r>
              <a:rPr lang="ar-SA" sz="7200" b="1" dirty="0"/>
              <a:t>ي</a:t>
            </a:r>
            <a:r>
              <a:rPr lang="ar-EG" sz="7200" b="1" dirty="0"/>
              <a:t> أ</a:t>
            </a:r>
            <a:r>
              <a:rPr lang="ar-SA" sz="7200" b="1" dirty="0" err="1"/>
              <a:t>يامك</a:t>
            </a:r>
            <a:r>
              <a:rPr lang="ar-SA" sz="7200" b="1" dirty="0"/>
              <a:t> معي 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ميراثك بالأمجاد</a:t>
            </a:r>
            <a:endParaRPr lang="en-US" sz="7200" dirty="0"/>
          </a:p>
          <a:p>
            <a:pPr algn="ctr" rtl="1">
              <a:lnSpc>
                <a:spcPct val="150000"/>
              </a:lnSpc>
            </a:pPr>
            <a:endParaRPr lang="en-US" sz="72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37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يابختك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 err="1">
                <a:solidFill>
                  <a:srgbClr val="00582A"/>
                </a:solidFill>
              </a:rPr>
              <a:t>بالسما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من أتعابك تستريح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كنت عايش كما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يحق ل</a:t>
            </a: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نجيل المسيح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08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61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ياسعدك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 err="1">
                <a:solidFill>
                  <a:srgbClr val="00582A"/>
                </a:solidFill>
              </a:rPr>
              <a:t>ياهناك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للي يسوع غناك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جهزلك</a:t>
            </a:r>
            <a:r>
              <a:rPr lang="ar-SA" sz="6600" b="1" dirty="0">
                <a:solidFill>
                  <a:srgbClr val="00582A"/>
                </a:solidFill>
              </a:rPr>
              <a:t> مسكنك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وخلاصك تممه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392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37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يابختك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 err="1">
                <a:solidFill>
                  <a:srgbClr val="00582A"/>
                </a:solidFill>
              </a:rPr>
              <a:t>بالسما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من أتعابك تستريح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كنت عايش كما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يحق ل</a:t>
            </a: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نجيل المسيح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61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ياسعدك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 err="1">
                <a:solidFill>
                  <a:srgbClr val="00582A"/>
                </a:solidFill>
              </a:rPr>
              <a:t>ياهناك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للي يسوع غناك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جهزلك</a:t>
            </a:r>
            <a:r>
              <a:rPr lang="ar-SA" sz="6600" b="1" dirty="0">
                <a:solidFill>
                  <a:srgbClr val="00582A"/>
                </a:solidFill>
              </a:rPr>
              <a:t> مسكنك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وخلاصك تممه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3811"/>
            <a:ext cx="9982199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عشت لربك بأمان</a:t>
            </a:r>
            <a:r>
              <a:rPr lang="ar-EG" sz="6600" b="1" dirty="0"/>
              <a:t>ة</a:t>
            </a:r>
            <a:r>
              <a:rPr lang="ar-SA" sz="6600" b="1" dirty="0"/>
              <a:t> 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أمين في القليل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تأخذ كثير</a:t>
            </a:r>
            <a:r>
              <a:rPr lang="ar-EG" sz="6600" b="1" dirty="0"/>
              <a:t> </a:t>
            </a:r>
            <a:r>
              <a:rPr lang="ar-SA" sz="6600" b="1" dirty="0"/>
              <a:t>مكان</a:t>
            </a:r>
            <a:r>
              <a:rPr lang="ar-EG" sz="6600" b="1" dirty="0"/>
              <a:t>ة</a:t>
            </a:r>
            <a:r>
              <a:rPr lang="ar-SA" sz="6600" b="1" dirty="0"/>
              <a:t> 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بزياد</a:t>
            </a:r>
            <a:r>
              <a:rPr lang="ar-EG" sz="6600" b="1" dirty="0"/>
              <a:t>ة </a:t>
            </a:r>
            <a:r>
              <a:rPr lang="ar-SA" sz="6600" b="1" dirty="0"/>
              <a:t>ودون</a:t>
            </a:r>
            <a:r>
              <a:rPr lang="ar-EG" sz="6600" b="1" dirty="0"/>
              <a:t> </a:t>
            </a:r>
            <a:r>
              <a:rPr lang="ar-SA" sz="6600" b="1" dirty="0"/>
              <a:t>كيل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endParaRPr lang="en-US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37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يابختك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 err="1">
                <a:solidFill>
                  <a:srgbClr val="00582A"/>
                </a:solidFill>
              </a:rPr>
              <a:t>بالسما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من أتعابك تستريح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كنت عايش كما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يحق ل</a:t>
            </a: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نجيل المسيح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83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61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ياسعدك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 err="1">
                <a:solidFill>
                  <a:srgbClr val="00582A"/>
                </a:solidFill>
              </a:rPr>
              <a:t>ياهناك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للي يسوع غناك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جهزلك</a:t>
            </a:r>
            <a:r>
              <a:rPr lang="ar-SA" sz="6600" b="1" dirty="0">
                <a:solidFill>
                  <a:srgbClr val="00582A"/>
                </a:solidFill>
              </a:rPr>
              <a:t> مسكنك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وخلاصك تممه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275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48101"/>
            <a:ext cx="9982199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يقولك أكملت السعي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 و</a:t>
            </a:r>
            <a:r>
              <a:rPr lang="ar-EG" sz="6600" b="1" dirty="0"/>
              <a:t>أ</a:t>
            </a:r>
            <a:r>
              <a:rPr lang="ar-SA" sz="6600" b="1" dirty="0"/>
              <a:t>حسنت الجهاد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تق</a:t>
            </a:r>
            <a:r>
              <a:rPr lang="ar-EG" sz="7200" b="1" dirty="0"/>
              <a:t>ض</a:t>
            </a:r>
            <a:r>
              <a:rPr lang="ar-SA" sz="7200" b="1" dirty="0"/>
              <a:t>ي</a:t>
            </a:r>
            <a:r>
              <a:rPr lang="ar-EG" sz="7200" b="1" dirty="0"/>
              <a:t> أ</a:t>
            </a:r>
            <a:r>
              <a:rPr lang="ar-SA" sz="7200" b="1" dirty="0" err="1"/>
              <a:t>يامك</a:t>
            </a:r>
            <a:r>
              <a:rPr lang="ar-SA" sz="7200" b="1" dirty="0"/>
              <a:t> معي 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ميراثك بالأمجاد</a:t>
            </a:r>
            <a:endParaRPr lang="en-US" sz="7200" dirty="0"/>
          </a:p>
          <a:p>
            <a:pPr algn="ctr" rtl="1">
              <a:lnSpc>
                <a:spcPct val="150000"/>
              </a:lnSpc>
            </a:pPr>
            <a:endParaRPr lang="en-US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37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يابختك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 err="1">
                <a:solidFill>
                  <a:srgbClr val="00582A"/>
                </a:solidFill>
              </a:rPr>
              <a:t>بالسما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من أتعابك تستريح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كنت عايش كما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يحق ل</a:t>
            </a: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نجيل المسيح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623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61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ياسعدك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 err="1">
                <a:solidFill>
                  <a:srgbClr val="00582A"/>
                </a:solidFill>
              </a:rPr>
              <a:t>ياهناك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للي يسوع غناك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جهزلك</a:t>
            </a:r>
            <a:r>
              <a:rPr lang="ar-SA" sz="6600" b="1" dirty="0">
                <a:solidFill>
                  <a:srgbClr val="00582A"/>
                </a:solidFill>
              </a:rPr>
              <a:t> مسكنك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وخلاصك تممه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139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1894</TotalTime>
  <Words>183</Words>
  <Application>Microsoft Office PowerPoint</Application>
  <PresentationFormat>عرض على الشاشة (4:3)</PresentationFormat>
  <Paragraphs>58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264</cp:revision>
  <dcterms:created xsi:type="dcterms:W3CDTF">2021-12-07T14:30:00Z</dcterms:created>
  <dcterms:modified xsi:type="dcterms:W3CDTF">2024-03-23T09:22:04Z</dcterms:modified>
</cp:coreProperties>
</file>