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405" r:id="rId3"/>
    <p:sldId id="403" r:id="rId4"/>
    <p:sldId id="406" r:id="rId5"/>
    <p:sldId id="421" r:id="rId6"/>
    <p:sldId id="416" r:id="rId7"/>
    <p:sldId id="422" r:id="rId8"/>
    <p:sldId id="418" r:id="rId9"/>
    <p:sldId id="423" r:id="rId10"/>
    <p:sldId id="425" r:id="rId11"/>
    <p:sldId id="42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06"/>
            <p14:sldId id="421"/>
            <p14:sldId id="416"/>
            <p14:sldId id="422"/>
            <p14:sldId id="418"/>
            <p14:sldId id="423"/>
            <p14:sldId id="425"/>
            <p14:sldId id="4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/>
            <a:r>
              <a:rPr lang="ar-EG" sz="6600" b="1" dirty="0"/>
              <a:t>يا شعب الموصل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يا شعب الموصل قلوبنا </a:t>
            </a:r>
            <a:r>
              <a:rPr lang="ar-SA" sz="6600" b="1" dirty="0" err="1"/>
              <a:t>معاكم</a:t>
            </a:r>
            <a:r>
              <a:rPr lang="ar-SA" sz="6600" b="1" dirty="0"/>
              <a:t> وصلواتنا مرفوع</a:t>
            </a:r>
            <a:r>
              <a:rPr lang="ar-EG" sz="6600" b="1" dirty="0"/>
              <a:t>ة</a:t>
            </a:r>
            <a:endParaRPr lang="en-US" sz="6600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لرب المجد نشتكي ولما ناديه عارفين </a:t>
            </a:r>
            <a:r>
              <a:rPr lang="ar-EG" sz="6600" b="1" dirty="0"/>
              <a:t>إ</a:t>
            </a:r>
            <a:r>
              <a:rPr lang="ar-SA" sz="6600" b="1" dirty="0"/>
              <a:t>نها مسموع</a:t>
            </a:r>
            <a:r>
              <a:rPr lang="ar-EG" sz="6600" b="1" dirty="0"/>
              <a:t>ة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480896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يارب</a:t>
            </a:r>
            <a:r>
              <a:rPr lang="ar-SA" sz="6600" b="1" dirty="0">
                <a:solidFill>
                  <a:srgbClr val="00582A"/>
                </a:solidFill>
              </a:rPr>
              <a:t> ارحم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شعب الموصل متألم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بليس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يسلم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ولك</a:t>
            </a:r>
            <a:r>
              <a:rPr lang="ar-SA" sz="6600" b="1" dirty="0">
                <a:solidFill>
                  <a:srgbClr val="00582A"/>
                </a:solidFill>
              </a:rPr>
              <a:t> وحدك خضوعه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142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يا شعب الموصل قلوبنا </a:t>
            </a:r>
            <a:r>
              <a:rPr lang="ar-SA" sz="6600" b="1" dirty="0" err="1"/>
              <a:t>معاكم</a:t>
            </a:r>
            <a:r>
              <a:rPr lang="ar-SA" sz="6600" b="1" dirty="0"/>
              <a:t> وصلواتنا مرفوع</a:t>
            </a:r>
            <a:r>
              <a:rPr lang="ar-EG" sz="6600" b="1" dirty="0"/>
              <a:t>ة</a:t>
            </a:r>
            <a:endParaRPr lang="en-US" sz="6600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لرب المجد نشتكي ولما ناديه عارفين </a:t>
            </a:r>
            <a:r>
              <a:rPr lang="ar-EG" sz="6600" b="1" dirty="0"/>
              <a:t>إ</a:t>
            </a:r>
            <a:r>
              <a:rPr lang="ar-SA" sz="6600" b="1" dirty="0"/>
              <a:t>نها مسموع</a:t>
            </a:r>
            <a:r>
              <a:rPr lang="ar-EG" sz="6600" b="1" dirty="0"/>
              <a:t>ة</a:t>
            </a:r>
            <a:endParaRPr 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يارب</a:t>
            </a:r>
            <a:r>
              <a:rPr lang="ar-SA" sz="6600" b="1" dirty="0">
                <a:solidFill>
                  <a:srgbClr val="00582A"/>
                </a:solidFill>
              </a:rPr>
              <a:t> ارحم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شعب الموصل متألم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بليس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يسلم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ولك</a:t>
            </a:r>
            <a:r>
              <a:rPr lang="ar-SA" sz="6600" b="1" dirty="0">
                <a:solidFill>
                  <a:srgbClr val="00582A"/>
                </a:solidFill>
              </a:rPr>
              <a:t> وحدك خضوعه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0011"/>
            <a:ext cx="9982199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لا تنتقم لنفسك ع</a:t>
            </a:r>
            <a:r>
              <a:rPr lang="ar-EG" sz="6600" b="1" dirty="0"/>
              <a:t> </a:t>
            </a:r>
            <a:r>
              <a:rPr lang="ar-SA" sz="6600" b="1" dirty="0" err="1"/>
              <a:t>الأذي</a:t>
            </a:r>
            <a:r>
              <a:rPr lang="ar-EG" sz="6600" b="1" dirty="0"/>
              <a:t>ة</a:t>
            </a:r>
            <a:endParaRPr lang="en-US" sz="6600" b="1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خليها لربك خالق البشر</a:t>
            </a:r>
            <a:endParaRPr lang="en-US" sz="6600" b="1" dirty="0"/>
          </a:p>
          <a:p>
            <a:pPr algn="ctr">
              <a:lnSpc>
                <a:spcPct val="150000"/>
              </a:lnSpc>
            </a:pPr>
            <a:r>
              <a:rPr lang="ar-SA" sz="6600" b="1" dirty="0"/>
              <a:t>قاوم الشر بمحبة مسيحيه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مهما الشر تكاثر وانتشر</a:t>
            </a:r>
            <a:br>
              <a:rPr lang="en-US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يارب</a:t>
            </a:r>
            <a:r>
              <a:rPr lang="ar-SA" sz="6600" b="1" dirty="0">
                <a:solidFill>
                  <a:srgbClr val="00582A"/>
                </a:solidFill>
              </a:rPr>
              <a:t> ارحم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شعب الموصل متألم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بليس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يسلم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ولك</a:t>
            </a:r>
            <a:r>
              <a:rPr lang="ar-SA" sz="6600" b="1" dirty="0">
                <a:solidFill>
                  <a:srgbClr val="00582A"/>
                </a:solidFill>
              </a:rPr>
              <a:t> وحدك خضوعه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073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991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6600" b="1" dirty="0"/>
              <a:t>لا تخاف وقول لكل </a:t>
            </a:r>
            <a:r>
              <a:rPr lang="ar-EG" sz="6600" b="1" dirty="0"/>
              <a:t>إ</a:t>
            </a:r>
            <a:r>
              <a:rPr lang="ar-SA" sz="6600" b="1" dirty="0"/>
              <a:t>نسان </a:t>
            </a:r>
            <a:endParaRPr lang="ar-EG" sz="6600" b="1" dirty="0"/>
          </a:p>
          <a:p>
            <a:pPr algn="ctr">
              <a:lnSpc>
                <a:spcPct val="150000"/>
              </a:lnSpc>
            </a:pPr>
            <a:r>
              <a:rPr lang="ar-EG" sz="6600" b="1" dirty="0"/>
              <a:t>يهددك </a:t>
            </a:r>
            <a:r>
              <a:rPr lang="ar-SA" sz="6600" b="1" dirty="0"/>
              <a:t>والتهجير بالقتل يهدك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يجيلك يوم فيه تواجه </a:t>
            </a:r>
            <a:r>
              <a:rPr lang="ar-EG" sz="6600" b="1" dirty="0"/>
              <a:t>ا</a:t>
            </a:r>
            <a:r>
              <a:rPr lang="ar-SA" sz="6600" b="1" dirty="0"/>
              <a:t>لديان</a:t>
            </a:r>
            <a:endParaRPr lang="en-US" sz="6600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يسوع المسيح الله القدير</a:t>
            </a:r>
            <a:endParaRPr lang="en-US" sz="6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يارب</a:t>
            </a:r>
            <a:r>
              <a:rPr lang="ar-SA" sz="6600" b="1" dirty="0">
                <a:solidFill>
                  <a:srgbClr val="00582A"/>
                </a:solidFill>
              </a:rPr>
              <a:t> ارحم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شعب الموصل متألم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بليس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يسلم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ولك</a:t>
            </a:r>
            <a:r>
              <a:rPr lang="ar-SA" sz="6600" b="1" dirty="0">
                <a:solidFill>
                  <a:srgbClr val="00582A"/>
                </a:solidFill>
              </a:rPr>
              <a:t> وحدك خضوعه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52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82311"/>
            <a:ext cx="9982199" cy="741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/>
              <a:t>هو </a:t>
            </a:r>
            <a:r>
              <a:rPr lang="ar-EG" sz="6600" b="1" dirty="0"/>
              <a:t>أ</a:t>
            </a:r>
            <a:r>
              <a:rPr lang="ar-SA" sz="6600" b="1" dirty="0"/>
              <a:t>بوكم </a:t>
            </a:r>
            <a:r>
              <a:rPr lang="ar-SA" sz="6600" b="1" dirty="0" err="1"/>
              <a:t>وانتو</a:t>
            </a:r>
            <a:r>
              <a:rPr lang="ar-EG" sz="6600" b="1" dirty="0"/>
              <a:t> </a:t>
            </a:r>
            <a:r>
              <a:rPr lang="ar-SA" sz="6600" b="1" dirty="0"/>
              <a:t>عارفين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</a:t>
            </a:r>
            <a:r>
              <a:rPr lang="ar-SA" sz="6600" b="1" dirty="0" err="1"/>
              <a:t>سمأكم</a:t>
            </a:r>
            <a:r>
              <a:rPr lang="ar-SA" sz="6600" b="1" dirty="0"/>
              <a:t> على كفه مكتوب</a:t>
            </a:r>
            <a:r>
              <a:rPr lang="ar-EG" sz="6600" b="1" dirty="0"/>
              <a:t>ة</a:t>
            </a:r>
            <a:endParaRPr lang="en-US" sz="6600" b="1" dirty="0"/>
          </a:p>
          <a:p>
            <a:pPr algn="ctr" rtl="1">
              <a:lnSpc>
                <a:spcPct val="150000"/>
              </a:lnSpc>
            </a:pPr>
            <a:r>
              <a:rPr lang="ar-SA" sz="6600" b="1" dirty="0"/>
              <a:t>في صمتكم</a:t>
            </a:r>
            <a:r>
              <a:rPr lang="ar-EG" sz="6600" b="1" dirty="0"/>
              <a:t> </a:t>
            </a:r>
            <a:r>
              <a:rPr lang="ar-SA" sz="6600" b="1" dirty="0" err="1"/>
              <a:t>كونو</a:t>
            </a:r>
            <a:r>
              <a:rPr lang="ar-SA" sz="6600" b="1" dirty="0"/>
              <a:t> واثقين</a:t>
            </a:r>
            <a:endParaRPr lang="en-US" sz="6600" b="1" dirty="0"/>
          </a:p>
          <a:p>
            <a:pPr algn="ctr">
              <a:lnSpc>
                <a:spcPct val="150000"/>
              </a:lnSpc>
            </a:pPr>
            <a:r>
              <a:rPr lang="ar-SA" sz="6000" b="1" dirty="0"/>
              <a:t>يحارب عنكم وهذه كلها حروبه </a:t>
            </a:r>
            <a:br>
              <a:rPr lang="en-US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يارب</a:t>
            </a:r>
            <a:r>
              <a:rPr lang="ar-SA" sz="6600" b="1" dirty="0">
                <a:solidFill>
                  <a:srgbClr val="00582A"/>
                </a:solidFill>
              </a:rPr>
              <a:t> ارحم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شعب الموصل متألم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>
                <a:solidFill>
                  <a:srgbClr val="00582A"/>
                </a:solidFill>
              </a:rPr>
              <a:t>ل</a:t>
            </a:r>
            <a:r>
              <a:rPr lang="ar-EG" sz="6600" b="1" dirty="0">
                <a:solidFill>
                  <a:srgbClr val="00582A"/>
                </a:solidFill>
              </a:rPr>
              <a:t>إ</a:t>
            </a:r>
            <a:r>
              <a:rPr lang="ar-SA" sz="6600" b="1" dirty="0">
                <a:solidFill>
                  <a:srgbClr val="00582A"/>
                </a:solidFill>
              </a:rPr>
              <a:t>بليس ما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  <a:r>
              <a:rPr lang="ar-SA" sz="6600" b="1" dirty="0">
                <a:solidFill>
                  <a:srgbClr val="00582A"/>
                </a:solidFill>
              </a:rPr>
              <a:t>يسلم</a:t>
            </a:r>
            <a:endParaRPr lang="en-US" sz="6600" dirty="0">
              <a:solidFill>
                <a:srgbClr val="00582A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600" b="1" dirty="0" err="1">
                <a:solidFill>
                  <a:srgbClr val="00582A"/>
                </a:solidFill>
              </a:rPr>
              <a:t>ولك</a:t>
            </a:r>
            <a:r>
              <a:rPr lang="ar-SA" sz="6600" b="1" dirty="0">
                <a:solidFill>
                  <a:srgbClr val="00582A"/>
                </a:solidFill>
              </a:rPr>
              <a:t> وحدك خضوعه</a:t>
            </a:r>
            <a:endParaRPr lang="en-US" sz="66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13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1898</TotalTime>
  <Words>165</Words>
  <Application>Microsoft Office PowerPoint</Application>
  <PresentationFormat>عرض على الشاشة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2024-03-24T09:20:40Z</dcterms:modified>
</cp:coreProperties>
</file>