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90" d="100"/>
          <a:sy n="90" d="100"/>
        </p:scale>
        <p:origin x="-498" y="-3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يا غالية كيف طال انتظارك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8790"/>
            <a:ext cx="9982199" cy="1431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يا غالية كيف طال انتظارك وعريسك أغنى </a:t>
            </a:r>
            <a:r>
              <a:rPr lang="ar-EG" sz="7200" b="1" dirty="0" err="1" smtClean="0">
                <a:solidFill>
                  <a:srgbClr val="00582A"/>
                </a:solidFill>
              </a:rPr>
              <a:t>زول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أنت راسخة في إيمانك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زي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حبيبك ما في </a:t>
            </a:r>
            <a:r>
              <a:rPr lang="ar-EG" sz="7200" b="1" dirty="0" err="1" smtClean="0">
                <a:solidFill>
                  <a:srgbClr val="00582A"/>
                </a:solidFill>
              </a:rPr>
              <a:t>زول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1191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1-</a:t>
            </a:r>
            <a:r>
              <a:rPr lang="ar-EG" sz="6600" b="1" dirty="0" smtClean="0"/>
              <a:t>غالية </a:t>
            </a:r>
            <a:r>
              <a:rPr lang="ar-EG" sz="6600" b="1" dirty="0" smtClean="0"/>
              <a:t>أنت يا كنيسة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والصليب </a:t>
            </a:r>
            <a:r>
              <a:rPr lang="ar-EG" sz="6600" b="1" dirty="0" smtClean="0"/>
              <a:t>سر لجمالك</a:t>
            </a:r>
          </a:p>
          <a:p>
            <a:pPr algn="ctr" rtl="1"/>
            <a:r>
              <a:rPr lang="ar-EG" sz="6600" b="1" dirty="0" smtClean="0"/>
              <a:t>لا كلمات من معاجم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ولا </a:t>
            </a:r>
            <a:r>
              <a:rPr lang="ar-EG" sz="6600" b="1" dirty="0" smtClean="0"/>
              <a:t>كلام </a:t>
            </a:r>
            <a:r>
              <a:rPr lang="ar-EG" sz="6600" b="1" dirty="0" err="1" smtClean="0"/>
              <a:t>حيكفي</a:t>
            </a:r>
            <a:r>
              <a:rPr lang="ar-EG" sz="6600" b="1" dirty="0" smtClean="0"/>
              <a:t> وصفك</a:t>
            </a:r>
          </a:p>
          <a:p>
            <a:pPr algn="ctr" rtl="1"/>
            <a:r>
              <a:rPr lang="ar-EG" sz="6600" b="1" dirty="0" smtClean="0"/>
              <a:t>(غالية )</a:t>
            </a:r>
            <a:r>
              <a:rPr lang="ar-EG" sz="6600" b="1" dirty="0" smtClean="0"/>
              <a:t>2.أنت </a:t>
            </a:r>
            <a:r>
              <a:rPr lang="ar-EG" sz="6600" b="1" dirty="0" smtClean="0"/>
              <a:t>أصلك للمسيح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endParaRPr lang="ar-EG" sz="8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8790"/>
            <a:ext cx="9982199" cy="1431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يا غالية كيف طال انتظارك وعريسك أغنى </a:t>
            </a:r>
            <a:r>
              <a:rPr lang="ar-EG" sz="7200" b="1" dirty="0" err="1" smtClean="0">
                <a:solidFill>
                  <a:srgbClr val="00582A"/>
                </a:solidFill>
              </a:rPr>
              <a:t>زول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أنت راسخة في إيمانك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زي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حبيبك ما في </a:t>
            </a:r>
            <a:r>
              <a:rPr lang="ar-EG" sz="7200" b="1" dirty="0" err="1" smtClean="0">
                <a:solidFill>
                  <a:srgbClr val="00582A"/>
                </a:solidFill>
              </a:rPr>
              <a:t>زول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85847"/>
            <a:ext cx="9982199" cy="1191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2-ما </a:t>
            </a:r>
            <a:r>
              <a:rPr lang="ar-EG" sz="6600" b="1" dirty="0" smtClean="0"/>
              <a:t>في </a:t>
            </a:r>
            <a:r>
              <a:rPr lang="ar-EG" sz="6600" b="1" dirty="0" err="1" smtClean="0"/>
              <a:t>زول</a:t>
            </a:r>
            <a:r>
              <a:rPr lang="ar-EG" sz="6600" b="1" dirty="0" smtClean="0"/>
              <a:t> أدرك جمالك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غير </a:t>
            </a:r>
            <a:r>
              <a:rPr lang="ar-EG" sz="6600" b="1" dirty="0" smtClean="0"/>
              <a:t>يسوع وحده إلهك</a:t>
            </a:r>
          </a:p>
          <a:p>
            <a:pPr algn="ctr" rtl="1"/>
            <a:r>
              <a:rPr lang="ar-EG" sz="6600" b="1" dirty="0" smtClean="0"/>
              <a:t>وعشان أختارك أنت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السماء </a:t>
            </a:r>
            <a:r>
              <a:rPr lang="ar-EG" sz="6600" b="1" dirty="0" smtClean="0"/>
              <a:t>هاتكون نصيبك</a:t>
            </a:r>
          </a:p>
          <a:p>
            <a:pPr algn="ctr" rtl="1"/>
            <a:r>
              <a:rPr lang="ar-EG" sz="6600" b="1" dirty="0" smtClean="0"/>
              <a:t>(غالية) </a:t>
            </a:r>
            <a:r>
              <a:rPr lang="ar-EG" sz="6600" b="1" dirty="0" smtClean="0"/>
              <a:t>2.أنت </a:t>
            </a:r>
            <a:r>
              <a:rPr lang="ar-EG" sz="6600" b="1" dirty="0" smtClean="0"/>
              <a:t>أصلك للمسيح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endParaRPr lang="ar-EG" sz="8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8790"/>
            <a:ext cx="9982199" cy="1431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يا غالية كيف طال انتظارك وعريسك أغنى </a:t>
            </a:r>
            <a:r>
              <a:rPr lang="ar-EG" sz="7200" b="1" dirty="0" err="1" smtClean="0">
                <a:solidFill>
                  <a:srgbClr val="00582A"/>
                </a:solidFill>
              </a:rPr>
              <a:t>زول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أنت راسخة في إيمانك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زي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حبيبك ما في </a:t>
            </a:r>
            <a:r>
              <a:rPr lang="ar-EG" sz="7200" b="1" dirty="0" err="1" smtClean="0">
                <a:solidFill>
                  <a:srgbClr val="00582A"/>
                </a:solidFill>
              </a:rPr>
              <a:t>زول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1191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</a:t>
            </a:r>
            <a:r>
              <a:rPr lang="ar-EG" sz="6600" b="1" dirty="0" smtClean="0"/>
              <a:t> وهناك </a:t>
            </a:r>
            <a:r>
              <a:rPr lang="ar-EG" sz="6600" b="1" dirty="0" err="1" smtClean="0"/>
              <a:t>حيتم</a:t>
            </a:r>
            <a:r>
              <a:rPr lang="ar-EG" sz="6600" b="1" dirty="0" smtClean="0"/>
              <a:t> زفافك </a:t>
            </a:r>
            <a:endParaRPr lang="ar-EG" sz="6600" b="1" dirty="0" smtClean="0"/>
          </a:p>
          <a:p>
            <a:pPr algn="ctr" rtl="1"/>
            <a:r>
              <a:rPr lang="ar-EG" sz="6600" b="1" dirty="0" err="1" smtClean="0"/>
              <a:t>كرنفال</a:t>
            </a:r>
            <a:r>
              <a:rPr lang="ar-EG" sz="6600" b="1" dirty="0" smtClean="0"/>
              <a:t> </a:t>
            </a:r>
            <a:r>
              <a:rPr lang="ar-EG" sz="6600" b="1" dirty="0" smtClean="0"/>
              <a:t>وسط الملائكة</a:t>
            </a:r>
          </a:p>
          <a:p>
            <a:pPr algn="ctr" rtl="1"/>
            <a:r>
              <a:rPr lang="ar-EG" sz="6600" b="1" dirty="0" smtClean="0"/>
              <a:t>ما مهم اليوم متين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بس </a:t>
            </a:r>
            <a:r>
              <a:rPr lang="ar-EG" sz="6600" b="1" dirty="0" smtClean="0"/>
              <a:t>كفاية يسوع عريسك</a:t>
            </a:r>
          </a:p>
          <a:p>
            <a:pPr algn="ctr" rtl="1"/>
            <a:r>
              <a:rPr lang="ar-EG" sz="6600" b="1" dirty="0" smtClean="0"/>
              <a:t>(غالية) </a:t>
            </a:r>
            <a:r>
              <a:rPr lang="ar-EG" sz="6600" b="1" dirty="0" smtClean="0"/>
              <a:t>2.أنت </a:t>
            </a:r>
            <a:r>
              <a:rPr lang="ar-EG" sz="6600" b="1" dirty="0" smtClean="0"/>
              <a:t>أصلك المسيح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endParaRPr lang="ar-EG" sz="8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8790"/>
            <a:ext cx="9982199" cy="1431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  <a:r>
              <a:rPr lang="ar-SA" sz="60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يا غالية كيف طال انتظارك وعريسك أغنى </a:t>
            </a:r>
            <a:r>
              <a:rPr lang="ar-EG" sz="7200" b="1" dirty="0" err="1" smtClean="0">
                <a:solidFill>
                  <a:srgbClr val="00582A"/>
                </a:solidFill>
              </a:rPr>
              <a:t>زول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أنت راسخة في إيمانك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err="1" smtClean="0">
                <a:solidFill>
                  <a:srgbClr val="00582A"/>
                </a:solidFill>
              </a:rPr>
              <a:t>زي</a:t>
            </a:r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حبيبك ما في </a:t>
            </a:r>
            <a:r>
              <a:rPr lang="ar-EG" sz="7200" b="1" dirty="0" err="1" smtClean="0">
                <a:solidFill>
                  <a:srgbClr val="00582A"/>
                </a:solidFill>
              </a:rPr>
              <a:t>زول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72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149</Words>
  <Application>Microsoft Office PowerPoint</Application>
  <PresentationFormat>عرض على الشاشة (3:4)‏</PresentationFormat>
  <Paragraphs>47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260</cp:revision>
  <dcterms:created xsi:type="dcterms:W3CDTF">2021-12-07T14:30:00Z</dcterms:created>
  <dcterms:modified xsi:type="dcterms:W3CDTF">2022-06-15T12:33:08Z</dcterms:modified>
</cp:coreProperties>
</file>