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5" r:id="rId4"/>
    <p:sldId id="411" r:id="rId5"/>
    <p:sldId id="407" r:id="rId6"/>
    <p:sldId id="412" r:id="rId7"/>
    <p:sldId id="409" r:id="rId8"/>
    <p:sldId id="41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11"/>
            <p14:sldId id="407"/>
            <p14:sldId id="412"/>
            <p14:sldId id="409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يا ليلة دانا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يا ليلة دانا لدانا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رب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أبانا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من حبه لينا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أرسل </a:t>
            </a:r>
            <a:r>
              <a:rPr lang="ar-EG" sz="8000" b="1" dirty="0" err="1">
                <a:solidFill>
                  <a:srgbClr val="00582A"/>
                </a:solidFill>
              </a:rPr>
              <a:t>كلمتة</a:t>
            </a:r>
            <a:r>
              <a:rPr lang="ar-EG" sz="8000" b="1" dirty="0">
                <a:solidFill>
                  <a:srgbClr val="00582A"/>
                </a:solidFill>
              </a:rPr>
              <a:t> وشفانا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96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86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فاق الوصف حبه </a:t>
            </a:r>
          </a:p>
          <a:p>
            <a:pPr algn="ctr" rtl="1"/>
            <a:r>
              <a:rPr lang="ar-EG" sz="7200" b="1" dirty="0"/>
              <a:t>ما </a:t>
            </a:r>
            <a:r>
              <a:rPr lang="ar-EG" sz="7200" b="1" dirty="0" err="1"/>
              <a:t>اطيبه</a:t>
            </a:r>
            <a:r>
              <a:rPr lang="ar-EG" sz="7200" b="1" dirty="0"/>
              <a:t> قلبه </a:t>
            </a:r>
          </a:p>
          <a:p>
            <a:pPr algn="ctr" rtl="1"/>
            <a:r>
              <a:rPr lang="ar-EG" sz="7200" b="1" dirty="0"/>
              <a:t>الماشي في دربه يختبر </a:t>
            </a:r>
          </a:p>
          <a:p>
            <a:pPr algn="ctr" rtl="1"/>
            <a:r>
              <a:rPr lang="ar-EG" sz="7200" b="1" dirty="0"/>
              <a:t>لطفه وحنانه </a:t>
            </a:r>
          </a:p>
          <a:p>
            <a:pPr algn="ctr" rtl="1"/>
            <a:r>
              <a:rPr lang="ar-EG" sz="7200" b="1" dirty="0"/>
              <a:t>يا ليلة دانا لدانا </a:t>
            </a:r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يا ليلة دانا لدانا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رب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أبانا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من حبه لينا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أرسل </a:t>
            </a:r>
            <a:r>
              <a:rPr lang="ar-EG" sz="8000" b="1" dirty="0" err="1">
                <a:solidFill>
                  <a:srgbClr val="00582A"/>
                </a:solidFill>
              </a:rPr>
              <a:t>كلمتة</a:t>
            </a:r>
            <a:r>
              <a:rPr lang="ar-EG" sz="8000" b="1" dirty="0">
                <a:solidFill>
                  <a:srgbClr val="00582A"/>
                </a:solidFill>
              </a:rPr>
              <a:t> وشفانا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96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63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الله هو الرحمن </a:t>
            </a:r>
          </a:p>
          <a:p>
            <a:pPr algn="ctr" rtl="1"/>
            <a:r>
              <a:rPr lang="ar-EG" sz="7200" b="1" dirty="0" err="1"/>
              <a:t>وكلمتة</a:t>
            </a:r>
            <a:r>
              <a:rPr lang="ar-EG" sz="7200" b="1" dirty="0"/>
              <a:t> صار إنسان </a:t>
            </a:r>
          </a:p>
          <a:p>
            <a:pPr algn="ctr" rtl="1"/>
            <a:r>
              <a:rPr lang="ar-EG" sz="7200" b="1" dirty="0"/>
              <a:t>روحه في كل مكان </a:t>
            </a:r>
          </a:p>
          <a:p>
            <a:pPr algn="ctr" rtl="1"/>
            <a:r>
              <a:rPr lang="ar-EG" sz="7200" b="1" dirty="0"/>
              <a:t>هو واحد في كيانه </a:t>
            </a:r>
          </a:p>
          <a:p>
            <a:pPr algn="ctr" rtl="1"/>
            <a:r>
              <a:rPr lang="ar-EG" sz="7200" b="1" dirty="0"/>
              <a:t>يا ليلة دانا لدانا </a:t>
            </a:r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يا ليلة دانا لدانا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رب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أبانا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من حبه لينا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أرسل </a:t>
            </a:r>
            <a:r>
              <a:rPr lang="ar-EG" sz="8000" b="1" dirty="0" err="1">
                <a:solidFill>
                  <a:srgbClr val="00582A"/>
                </a:solidFill>
              </a:rPr>
              <a:t>كلمتة</a:t>
            </a:r>
            <a:r>
              <a:rPr lang="ar-EG" sz="8000" b="1" dirty="0">
                <a:solidFill>
                  <a:srgbClr val="00582A"/>
                </a:solidFill>
              </a:rPr>
              <a:t> وشفانا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96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052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شفانا من الذنوب </a:t>
            </a:r>
          </a:p>
          <a:p>
            <a:pPr algn="ctr"/>
            <a:r>
              <a:rPr lang="ar-EG" sz="7200" b="1" dirty="0"/>
              <a:t>وستر كل العيوب </a:t>
            </a:r>
          </a:p>
          <a:p>
            <a:pPr algn="ctr"/>
            <a:r>
              <a:rPr lang="ar-EG" sz="7200" b="1" dirty="0"/>
              <a:t>الكلمة المحبوب </a:t>
            </a:r>
          </a:p>
          <a:p>
            <a:pPr algn="ctr"/>
            <a:r>
              <a:rPr lang="ar-EG" sz="7200" b="1" dirty="0"/>
              <a:t>من بعد </a:t>
            </a:r>
            <a:r>
              <a:rPr lang="ar-EG" sz="7200" b="1"/>
              <a:t>موت أحيانا </a:t>
            </a:r>
            <a:endParaRPr lang="ar-EG" sz="7200" b="1" dirty="0"/>
          </a:p>
          <a:p>
            <a:pPr algn="ctr"/>
            <a:r>
              <a:rPr lang="ar-EG" sz="7200" b="1" dirty="0"/>
              <a:t>يا ليلة دانا لدانا</a:t>
            </a:r>
          </a:p>
          <a:p>
            <a:pPr algn="ctr"/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يا ليلة دانا لدانا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رب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أبانا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من حبه لينا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>
                <a:solidFill>
                  <a:srgbClr val="00582A"/>
                </a:solidFill>
              </a:rPr>
              <a:t>أرسل </a:t>
            </a:r>
            <a:r>
              <a:rPr lang="ar-EG" sz="8000" b="1" dirty="0" err="1">
                <a:solidFill>
                  <a:srgbClr val="00582A"/>
                </a:solidFill>
              </a:rPr>
              <a:t>كلمتة</a:t>
            </a:r>
            <a:r>
              <a:rPr lang="ar-EG" sz="8000" b="1" dirty="0">
                <a:solidFill>
                  <a:srgbClr val="00582A"/>
                </a:solidFill>
              </a:rPr>
              <a:t> وشفانا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96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390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113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260</cp:revision>
  <dcterms:created xsi:type="dcterms:W3CDTF">2021-12-07T14:30:00Z</dcterms:created>
  <dcterms:modified xsi:type="dcterms:W3CDTF">2024-03-24T09:34:01Z</dcterms:modified>
</cp:coreProperties>
</file>