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4" r:id="rId3"/>
    <p:sldId id="296" r:id="rId4"/>
    <p:sldId id="297" r:id="rId5"/>
    <p:sldId id="298" r:id="rId6"/>
    <p:sldId id="299" r:id="rId7"/>
    <p:sldId id="300" r:id="rId8"/>
    <p:sldId id="301" r:id="rId9"/>
    <p:sldId id="29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48" autoAdjust="0"/>
    <p:restoredTop sz="94660"/>
  </p:normalViewPr>
  <p:slideViewPr>
    <p:cSldViewPr>
      <p:cViewPr varScale="1">
        <p:scale>
          <a:sx n="71" d="100"/>
          <a:sy n="71" d="100"/>
        </p:scale>
        <p:origin x="52" y="2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-435828"/>
            <a:ext cx="86868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EG" sz="7200" b="1" dirty="0"/>
          </a:p>
          <a:p>
            <a:pPr algn="ctr" rtl="1"/>
            <a:r>
              <a:rPr lang="ar-EG" sz="8000" b="1" dirty="0"/>
              <a:t>ترنيــمة</a:t>
            </a:r>
          </a:p>
          <a:p>
            <a:pPr algn="ctr" rtl="1">
              <a:spcBef>
                <a:spcPct val="50000"/>
              </a:spcBef>
              <a:defRPr/>
            </a:pPr>
            <a:r>
              <a:rPr lang="ar-EG" sz="7200" b="1" dirty="0"/>
              <a:t> يا من تخير موت الصليب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02704"/>
            <a:ext cx="9144000" cy="6221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4800" b="1" dirty="0"/>
              <a:t>1-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000" b="1" dirty="0"/>
              <a:t>يامَن تَخَيَّرَ مَوْتَ الصَّليبِ</a:t>
            </a:r>
            <a:br>
              <a:rPr lang="ar-EG" sz="6000" b="1" dirty="0"/>
            </a:br>
            <a:r>
              <a:rPr lang="ar-EG" sz="6000" b="1" dirty="0"/>
              <a:t>حُبَّاً ليُعْتِقَ أسْرَى الذُّنــــــوبِ</a:t>
            </a:r>
            <a:br>
              <a:rPr lang="ar-EG" sz="6000" b="1" dirty="0"/>
            </a:br>
            <a:r>
              <a:rPr lang="ar-EG" sz="6000" b="1" dirty="0"/>
              <a:t>ها قد حَمَلتُ إليْكَ طُيوبـــــي</a:t>
            </a:r>
            <a:br>
              <a:rPr lang="ar-EG" sz="6000" b="1" dirty="0"/>
            </a:br>
            <a:r>
              <a:rPr lang="ar-EG" sz="6000" b="1" dirty="0"/>
              <a:t>وبالحُنوطِ مَلأتُ جُيوبــــــــي</a:t>
            </a:r>
            <a:endParaRPr lang="en-US" sz="6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02704"/>
            <a:ext cx="9144000" cy="6221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4800" b="1" dirty="0"/>
              <a:t>2-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000" b="1" dirty="0"/>
              <a:t>هل تطلُبينَ رَئيسَ الحَياةِ</a:t>
            </a:r>
            <a:br>
              <a:rPr lang="ar-EG" sz="6000" b="1" dirty="0"/>
            </a:br>
            <a:r>
              <a:rPr lang="ar-EG" sz="6000" b="1" dirty="0"/>
              <a:t>بَيْنَ القُبورِ بدُنيا المَمَــــــاتِ</a:t>
            </a:r>
            <a:br>
              <a:rPr lang="ar-EG" sz="6000" b="1" dirty="0"/>
            </a:br>
            <a:r>
              <a:rPr lang="ar-EG" sz="6000" b="1" dirty="0"/>
              <a:t>قد قامَ لَكِنْ سَرِيعَاً سَيَأتـــي</a:t>
            </a:r>
            <a:br>
              <a:rPr lang="ar-EG" sz="6000" b="1" dirty="0"/>
            </a:br>
            <a:r>
              <a:rPr lang="ar-EG" sz="6000" b="1" dirty="0"/>
              <a:t>فتَفرَحِينَ بهِ </a:t>
            </a:r>
            <a:r>
              <a:rPr lang="ar-EG" sz="6000" b="1" dirty="0" err="1"/>
              <a:t>يافتاتــــــــــــي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3744178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02704"/>
            <a:ext cx="9144000" cy="6221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4800" b="1" dirty="0"/>
              <a:t>3-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000" b="1" dirty="0" err="1"/>
              <a:t>ياقَبْرُ</a:t>
            </a:r>
            <a:r>
              <a:rPr lang="ar-EG" sz="6000" b="1" dirty="0"/>
              <a:t> مَنْ دَحْرَجَ الصَّخْرَ عَنكَ</a:t>
            </a:r>
            <a:br>
              <a:rPr lang="ar-EG" sz="6000" b="1" dirty="0"/>
            </a:br>
            <a:r>
              <a:rPr lang="ar-EG" sz="6000" b="1" dirty="0"/>
              <a:t>وَأيْنَ رَبِّــــــــــــــي تشَاءَمْتُ مِنكَ</a:t>
            </a:r>
            <a:br>
              <a:rPr lang="ar-EG" sz="6000" b="1" dirty="0"/>
            </a:br>
            <a:r>
              <a:rPr lang="ar-EG" sz="6000" b="1" dirty="0"/>
              <a:t>وَأينَ يُرْثَى حَبيبـــــــــــــي وَيُبْكَى</a:t>
            </a:r>
            <a:br>
              <a:rPr lang="ar-EG" sz="6000" b="1" dirty="0"/>
            </a:br>
            <a:r>
              <a:rPr lang="ar-EG" sz="6000" b="1" dirty="0"/>
              <a:t>سَاخَتْ عُيونِـــــــي </a:t>
            </a:r>
            <a:r>
              <a:rPr lang="ar-EG" sz="6000" b="1" dirty="0" err="1"/>
              <a:t>سُهَادَاً</a:t>
            </a:r>
            <a:r>
              <a:rPr lang="ar-EG" sz="6000" b="1" dirty="0"/>
              <a:t> وَضَنكَا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880066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02704"/>
            <a:ext cx="9144000" cy="6221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4800" b="1" dirty="0"/>
              <a:t>4-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000" b="1" dirty="0" err="1"/>
              <a:t>يابنتُ</a:t>
            </a:r>
            <a:r>
              <a:rPr lang="ar-EG" sz="6000" b="1" dirty="0"/>
              <a:t> قولي عَلى مَنْ بُكاكي</a:t>
            </a:r>
            <a:br>
              <a:rPr lang="ar-EG" sz="6000" b="1" dirty="0"/>
            </a:br>
            <a:r>
              <a:rPr lang="ar-EG" sz="6000" b="1" dirty="0"/>
              <a:t>وَأيُّ خَطْبٍ أليمٍ </a:t>
            </a:r>
            <a:r>
              <a:rPr lang="ar-EG" sz="6000" b="1" dirty="0" err="1"/>
              <a:t>دَهَــــــــــــاكي</a:t>
            </a:r>
            <a:br>
              <a:rPr lang="ar-EG" sz="6000" b="1" dirty="0"/>
            </a:br>
            <a:r>
              <a:rPr lang="ar-EG" sz="6000" b="1" dirty="0"/>
              <a:t>إنْ كُنتِ تبكينَ مَنْ قد </a:t>
            </a:r>
            <a:r>
              <a:rPr lang="ar-EG" sz="6000" b="1" dirty="0" err="1"/>
              <a:t>فَدَاكـــــي</a:t>
            </a:r>
            <a:br>
              <a:rPr lang="ar-EG" sz="6000" b="1" dirty="0"/>
            </a:br>
            <a:r>
              <a:rPr lang="ar-EG" sz="6000" b="1" dirty="0"/>
              <a:t>رُدِّي دُمُوعَـــــــــكِ حَيٌّ فَتاكي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2654497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02704"/>
            <a:ext cx="9144000" cy="7612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4800" b="1" dirty="0"/>
              <a:t>5-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000" b="1" dirty="0" err="1"/>
              <a:t>ياسَائِرَاً</a:t>
            </a:r>
            <a:r>
              <a:rPr lang="ar-EG" sz="6000" b="1" dirty="0"/>
              <a:t> في شِعَابِ الدُّرُوبِ</a:t>
            </a:r>
            <a:br>
              <a:rPr lang="ar-EG" sz="6000" b="1" dirty="0"/>
            </a:br>
            <a:r>
              <a:rPr lang="ar-EG" sz="6000" b="1" dirty="0"/>
              <a:t>رِفقاً بضَعْفي وَقلبـــــي الكَئيبِ</a:t>
            </a:r>
            <a:br>
              <a:rPr lang="ar-EG" sz="6000" b="1" dirty="0"/>
            </a:br>
            <a:r>
              <a:rPr lang="ar-EG" sz="6000" b="1" dirty="0"/>
              <a:t>إنْ كُنتَ أنتَ أخَذتَ حَبيبـــــــي</a:t>
            </a:r>
            <a:br>
              <a:rPr lang="ar-EG" sz="6000" b="1" dirty="0"/>
            </a:br>
            <a:r>
              <a:rPr lang="ar-EG" sz="6000" b="1" dirty="0"/>
              <a:t>قُلْ لي وَضَعْتَهُ في أيِّ صَــوْبِ</a:t>
            </a:r>
            <a:br>
              <a:rPr lang="ar-EG" sz="6000" b="1" dirty="0"/>
            </a:b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4194390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02704"/>
            <a:ext cx="9144000" cy="7612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4800" b="1" dirty="0"/>
              <a:t>6-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000" b="1" dirty="0" err="1"/>
              <a:t>يامَرْيَمُ</a:t>
            </a:r>
            <a:r>
              <a:rPr lang="ar-EG" sz="6000" b="1" dirty="0"/>
              <a:t> اِلتَفِتي وَانظُرِيني</a:t>
            </a:r>
            <a:br>
              <a:rPr lang="ar-EG" sz="6000" b="1" dirty="0"/>
            </a:br>
            <a:r>
              <a:rPr lang="ar-EG" sz="6000" b="1" dirty="0"/>
              <a:t>قِفي بَعِيدَاً وَلا تلمَسينـــــــي</a:t>
            </a:r>
            <a:br>
              <a:rPr lang="ar-EG" sz="6000" b="1" dirty="0"/>
            </a:br>
            <a:r>
              <a:rPr lang="ar-EG" sz="6000" b="1" dirty="0"/>
              <a:t>قولي لإخوَتي أنْ يَتبَعُونـــي</a:t>
            </a:r>
            <a:br>
              <a:rPr lang="ar-EG" sz="6000" b="1" dirty="0"/>
            </a:br>
            <a:r>
              <a:rPr lang="ar-EG" sz="6000" b="1" dirty="0"/>
              <a:t>إلى الجَليلِ </a:t>
            </a:r>
            <a:r>
              <a:rPr lang="ar-EG" sz="6000" b="1" dirty="0" err="1"/>
              <a:t>لِكَيما</a:t>
            </a:r>
            <a:r>
              <a:rPr lang="ar-EG" sz="6000" b="1" dirty="0"/>
              <a:t> يَرُونـــــي</a:t>
            </a:r>
            <a:br>
              <a:rPr lang="ar-EG" sz="6000" b="1" dirty="0"/>
            </a:b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4105555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02704"/>
            <a:ext cx="9144000" cy="7612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4800" b="1" dirty="0"/>
              <a:t>7-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000" b="1" dirty="0" err="1"/>
              <a:t>يارَبِّي</a:t>
            </a:r>
            <a:r>
              <a:rPr lang="ar-EG" sz="6000" b="1" dirty="0"/>
              <a:t> </a:t>
            </a:r>
            <a:r>
              <a:rPr lang="ar-EG" sz="6000" b="1" dirty="0" err="1"/>
              <a:t>يامَالِكي</a:t>
            </a:r>
            <a:r>
              <a:rPr lang="ar-EG" sz="6000" b="1" dirty="0"/>
              <a:t> </a:t>
            </a:r>
            <a:r>
              <a:rPr lang="ar-EG" sz="6000" b="1" dirty="0" err="1"/>
              <a:t>يامُعِينــــي</a:t>
            </a:r>
            <a:br>
              <a:rPr lang="ar-EG" sz="6000" b="1" dirty="0"/>
            </a:br>
            <a:r>
              <a:rPr lang="ar-EG" sz="6000" b="1" dirty="0" err="1"/>
              <a:t>يامَاسِحَاً</a:t>
            </a:r>
            <a:r>
              <a:rPr lang="ar-EG" sz="6000" b="1" dirty="0"/>
              <a:t> أدْمُعِي مِن جُفونـــي</a:t>
            </a:r>
            <a:br>
              <a:rPr lang="ar-EG" sz="6000" b="1" dirty="0"/>
            </a:br>
            <a:r>
              <a:rPr lang="ar-EG" sz="6000" b="1" dirty="0"/>
              <a:t>قد قُمْتَ حَقَّاً فقَرَّتْ عُيـــــوني</a:t>
            </a:r>
            <a:br>
              <a:rPr lang="ar-EG" sz="6000" b="1" dirty="0"/>
            </a:br>
            <a:r>
              <a:rPr lang="ar-EG" sz="6000" b="1" dirty="0"/>
              <a:t>وَطابَ قلبي وَوَلَّتْ شُجُونـــي</a:t>
            </a:r>
            <a:br>
              <a:rPr lang="ar-EG" sz="6000" b="1" dirty="0"/>
            </a:b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3674826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1250</TotalTime>
  <Words>156</Words>
  <Application>Microsoft Office PowerPoint</Application>
  <PresentationFormat>عرض على الشاشة (4:3)</PresentationFormat>
  <Paragraphs>17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144</cp:revision>
  <dcterms:created xsi:type="dcterms:W3CDTF">2021-12-07T14:30:00Z</dcterms:created>
  <dcterms:modified xsi:type="dcterms:W3CDTF">2024-03-26T16:00:16Z</dcterms:modified>
</cp:coreProperties>
</file>