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9" r:id="rId6"/>
    <p:sldId id="408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9"/>
            <p14:sldId id="408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/>
              <a:t>ياسيد</a:t>
            </a:r>
            <a:r>
              <a:rPr lang="ar-SA" sz="6600" b="1" dirty="0"/>
              <a:t> الكون </a:t>
            </a:r>
            <a:r>
              <a:rPr lang="ar-SA" sz="6600" b="1" dirty="0" err="1"/>
              <a:t>ياجبار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02274"/>
            <a:ext cx="9982199" cy="6536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err="1"/>
              <a:t>ياسيد</a:t>
            </a:r>
            <a:r>
              <a:rPr lang="ar-SA" sz="6600" b="1" dirty="0"/>
              <a:t> الكون </a:t>
            </a:r>
            <a:r>
              <a:rPr lang="ar-SA" sz="6600" b="1" dirty="0" err="1"/>
              <a:t>ياجبار</a:t>
            </a:r>
            <a:endParaRPr lang="en-US" sz="6600" dirty="0"/>
          </a:p>
          <a:p>
            <a:pPr algn="ctr" rtl="1"/>
            <a:r>
              <a:rPr lang="ar-SA" sz="6600" b="1" dirty="0"/>
              <a:t>تعبت و</a:t>
            </a:r>
            <a:r>
              <a:rPr lang="ar-EG" sz="6600" b="1" dirty="0"/>
              <a:t>أ</a:t>
            </a:r>
            <a:r>
              <a:rPr lang="ar-SA" sz="6600" b="1" dirty="0" err="1"/>
              <a:t>حتارت</a:t>
            </a:r>
            <a:r>
              <a:rPr lang="ar-SA" sz="6600" b="1" dirty="0"/>
              <a:t> ال</a:t>
            </a:r>
            <a:r>
              <a:rPr lang="ar-EG" sz="6600" b="1" dirty="0"/>
              <a:t>أ</a:t>
            </a:r>
            <a:r>
              <a:rPr lang="ar-SA" sz="6600" b="1" dirty="0"/>
              <a:t>فكار</a:t>
            </a:r>
            <a:endParaRPr lang="en-US" sz="6600" dirty="0"/>
          </a:p>
          <a:p>
            <a:pPr algn="ctr" rtl="1"/>
            <a:r>
              <a:rPr lang="ar-SA" sz="6600" b="1" dirty="0"/>
              <a:t>أظهر لي نفسك أعلن لي ذاتك</a:t>
            </a:r>
            <a:endParaRPr lang="en-US" sz="6600" dirty="0"/>
          </a:p>
          <a:p>
            <a:pPr algn="ctr" rtl="1"/>
            <a:r>
              <a:rPr lang="ar-SA" sz="6600" b="1" dirty="0"/>
              <a:t>أرشدني </a:t>
            </a:r>
            <a:r>
              <a:rPr lang="ar-EG" sz="6600" b="1" dirty="0"/>
              <a:t>ا</a:t>
            </a:r>
            <a:r>
              <a:rPr lang="ar-SA" sz="6600" b="1" dirty="0"/>
              <a:t>لي طريق </a:t>
            </a:r>
            <a:r>
              <a:rPr lang="ar-EG" sz="6600" b="1" dirty="0"/>
              <a:t>أ</a:t>
            </a:r>
            <a:r>
              <a:rPr lang="ar-SA" sz="6600" b="1" dirty="0"/>
              <a:t>ختار</a:t>
            </a:r>
            <a:endParaRPr lang="en-US" sz="6600" dirty="0"/>
          </a:p>
          <a:p>
            <a:pPr algn="ctr" rtl="1"/>
            <a:r>
              <a:rPr lang="ar-SA" sz="6600" b="1" dirty="0"/>
              <a:t>  </a:t>
            </a:r>
            <a:r>
              <a:rPr lang="ar-SA" sz="6600" b="1" dirty="0" err="1"/>
              <a:t>ياسيد</a:t>
            </a:r>
            <a:r>
              <a:rPr lang="ar-SA" sz="6600" b="1" dirty="0"/>
              <a:t> الكون </a:t>
            </a:r>
            <a:r>
              <a:rPr lang="ar-SA" sz="6600" b="1" dirty="0" err="1"/>
              <a:t>ياجبار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يسوع ولا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المتبوع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متي</a:t>
            </a:r>
            <a:r>
              <a:rPr lang="ar-SA" sz="7200" b="1" dirty="0">
                <a:solidFill>
                  <a:srgbClr val="00582A"/>
                </a:solidFill>
              </a:rPr>
              <a:t> ليلي يصير نهار؟</a:t>
            </a:r>
            <a:endParaRPr lang="en-US" sz="72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ياسيد</a:t>
            </a:r>
            <a:r>
              <a:rPr lang="ar-SA" sz="7200" b="1" dirty="0">
                <a:solidFill>
                  <a:srgbClr val="00582A"/>
                </a:solidFill>
              </a:rPr>
              <a:t> الكون </a:t>
            </a:r>
            <a:r>
              <a:rPr lang="ar-SA" sz="7200" b="1" dirty="0" err="1">
                <a:solidFill>
                  <a:srgbClr val="00582A"/>
                </a:solidFill>
              </a:rPr>
              <a:t>ياجبار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6074"/>
            <a:ext cx="9982199" cy="6536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وسنين و</a:t>
            </a:r>
            <a:r>
              <a:rPr lang="ar-EG" sz="6600" b="1" dirty="0"/>
              <a:t>أ</a:t>
            </a:r>
            <a:r>
              <a:rPr lang="ar-SA" sz="6600" b="1" dirty="0" err="1"/>
              <a:t>نا</a:t>
            </a:r>
            <a:r>
              <a:rPr lang="ar-SA" sz="6600" b="1" dirty="0"/>
              <a:t> </a:t>
            </a:r>
            <a:r>
              <a:rPr lang="ar-EG" sz="6600" b="1" dirty="0"/>
              <a:t>أ</a:t>
            </a:r>
            <a:r>
              <a:rPr lang="ar-SA" sz="6600" b="1" dirty="0" err="1"/>
              <a:t>دورعليك</a:t>
            </a:r>
            <a:endParaRPr lang="en-US" sz="6600" dirty="0"/>
          </a:p>
          <a:p>
            <a:pPr algn="ctr" rtl="1"/>
            <a:r>
              <a:rPr lang="ar-SA" sz="6600" b="1" dirty="0"/>
              <a:t>الواحد </a:t>
            </a:r>
            <a:r>
              <a:rPr lang="ar-SA" sz="6600" b="1" dirty="0" err="1"/>
              <a:t>الي</a:t>
            </a:r>
            <a:r>
              <a:rPr lang="ar-SA" sz="6600" b="1" dirty="0"/>
              <a:t> مالك شريك</a:t>
            </a:r>
            <a:endParaRPr lang="en-US" sz="6600" dirty="0"/>
          </a:p>
          <a:p>
            <a:pPr algn="ctr" rtl="1"/>
            <a:r>
              <a:rPr lang="ar-SA" sz="6600" b="1" dirty="0"/>
              <a:t>بأعمالي فكرت أنا </a:t>
            </a:r>
            <a:r>
              <a:rPr lang="ar-EG" sz="6600" b="1" dirty="0"/>
              <a:t>أ</a:t>
            </a:r>
            <a:r>
              <a:rPr lang="ar-SA" sz="6600" b="1" dirty="0"/>
              <a:t>رضيك</a:t>
            </a:r>
            <a:endParaRPr lang="en-US" sz="6600" dirty="0"/>
          </a:p>
          <a:p>
            <a:pPr algn="ctr" rtl="1"/>
            <a:r>
              <a:rPr lang="ar-SA" sz="6600" b="1" dirty="0"/>
              <a:t>و</a:t>
            </a:r>
            <a:r>
              <a:rPr lang="ar-EG" sz="6600" b="1" dirty="0"/>
              <a:t>أ</a:t>
            </a:r>
            <a:r>
              <a:rPr lang="ar-SA" sz="6600" b="1" dirty="0"/>
              <a:t>توقى عذاب النار</a:t>
            </a:r>
            <a:endParaRPr lang="en-US" sz="6600" dirty="0"/>
          </a:p>
          <a:p>
            <a:pPr algn="ctr" rtl="1"/>
            <a:r>
              <a:rPr lang="ar-SA" sz="6600" b="1" dirty="0"/>
              <a:t> </a:t>
            </a:r>
            <a:r>
              <a:rPr lang="ar-SA" sz="6600" b="1" dirty="0" err="1"/>
              <a:t>ياسيد</a:t>
            </a:r>
            <a:r>
              <a:rPr lang="ar-SA" sz="6600" b="1" dirty="0"/>
              <a:t> الكون </a:t>
            </a:r>
            <a:r>
              <a:rPr lang="ar-SA" sz="6600" b="1" dirty="0" err="1"/>
              <a:t>ياجبار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يسوع ولا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المتبوع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متي</a:t>
            </a:r>
            <a:r>
              <a:rPr lang="ar-SA" sz="7200" b="1" dirty="0">
                <a:solidFill>
                  <a:srgbClr val="00582A"/>
                </a:solidFill>
              </a:rPr>
              <a:t> ليلي يصير نهار؟</a:t>
            </a:r>
            <a:endParaRPr lang="en-US" sz="72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ياسيد</a:t>
            </a:r>
            <a:r>
              <a:rPr lang="ar-SA" sz="7200" b="1" dirty="0">
                <a:solidFill>
                  <a:srgbClr val="00582A"/>
                </a:solidFill>
              </a:rPr>
              <a:t> الكون </a:t>
            </a:r>
            <a:r>
              <a:rPr lang="ar-SA" sz="7200" b="1" dirty="0" err="1">
                <a:solidFill>
                  <a:srgbClr val="00582A"/>
                </a:solidFill>
              </a:rPr>
              <a:t>ياجبار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0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6074"/>
            <a:ext cx="9982199" cy="6536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قال أنا طالب </a:t>
            </a:r>
            <a:r>
              <a:rPr lang="ar-EG" sz="6600" b="1" dirty="0"/>
              <a:t>إ</a:t>
            </a:r>
            <a:r>
              <a:rPr lang="ar-SA" sz="6600" b="1" dirty="0"/>
              <a:t>يمان</a:t>
            </a:r>
            <a:endParaRPr lang="en-US" sz="6600" dirty="0"/>
          </a:p>
          <a:p>
            <a:pPr algn="ctr" rtl="1"/>
            <a:r>
              <a:rPr lang="ar-SA" sz="6600" b="1" dirty="0"/>
              <a:t>وقلبي شكر ب</a:t>
            </a:r>
            <a:r>
              <a:rPr lang="ar-EG" sz="6600" b="1" dirty="0"/>
              <a:t>ا</a:t>
            </a:r>
            <a:r>
              <a:rPr lang="ar-SA" sz="6600" b="1" dirty="0"/>
              <a:t>متنان</a:t>
            </a:r>
            <a:endParaRPr lang="en-US" sz="6600" dirty="0"/>
          </a:p>
          <a:p>
            <a:pPr algn="ctr" rtl="1"/>
            <a:r>
              <a:rPr lang="ar-EG" sz="6600" b="1" dirty="0"/>
              <a:t>أ</a:t>
            </a:r>
            <a:r>
              <a:rPr lang="ar-SA" sz="6600" b="1" dirty="0"/>
              <a:t>طلبني في ابن ال</a:t>
            </a:r>
            <a:r>
              <a:rPr lang="ar-EG" sz="6600" b="1" dirty="0"/>
              <a:t>إ</a:t>
            </a:r>
            <a:r>
              <a:rPr lang="ar-SA" sz="6600" b="1" dirty="0"/>
              <a:t>نسان</a:t>
            </a:r>
            <a:endParaRPr lang="en-US" sz="6600" dirty="0"/>
          </a:p>
          <a:p>
            <a:pPr algn="ctr" rtl="1"/>
            <a:r>
              <a:rPr lang="ar-SA" sz="6600" b="1" dirty="0"/>
              <a:t>كلمتي </a:t>
            </a:r>
            <a:r>
              <a:rPr lang="ar-EG" sz="6600" b="1" dirty="0"/>
              <a:t>أ</a:t>
            </a:r>
            <a:r>
              <a:rPr lang="ar-SA" sz="6600" b="1" dirty="0"/>
              <a:t>بني يسوع البار</a:t>
            </a:r>
            <a:endParaRPr lang="en-US" sz="6600" dirty="0"/>
          </a:p>
          <a:p>
            <a:pPr algn="ctr" rtl="1"/>
            <a:r>
              <a:rPr lang="ar-SA" sz="6600" b="1" dirty="0" err="1"/>
              <a:t>ياسيد</a:t>
            </a:r>
            <a:r>
              <a:rPr lang="ar-SA" sz="6600" b="1" dirty="0"/>
              <a:t> الكون </a:t>
            </a:r>
            <a:r>
              <a:rPr lang="ar-SA" sz="6600" b="1" dirty="0" err="1"/>
              <a:t>ياجبار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32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يسوع ولا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تبع المتبوع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متي</a:t>
            </a:r>
            <a:r>
              <a:rPr lang="ar-SA" sz="7200" b="1" dirty="0">
                <a:solidFill>
                  <a:srgbClr val="00582A"/>
                </a:solidFill>
              </a:rPr>
              <a:t> ليلي يصير نهار؟</a:t>
            </a:r>
            <a:endParaRPr lang="en-US" sz="7200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 err="1">
                <a:solidFill>
                  <a:srgbClr val="00582A"/>
                </a:solidFill>
              </a:rPr>
              <a:t>ياسيد</a:t>
            </a:r>
            <a:r>
              <a:rPr lang="ar-SA" sz="7200" b="1" dirty="0">
                <a:solidFill>
                  <a:srgbClr val="00582A"/>
                </a:solidFill>
              </a:rPr>
              <a:t> الكون </a:t>
            </a:r>
            <a:r>
              <a:rPr lang="ar-SA" sz="7200" b="1" dirty="0" err="1">
                <a:solidFill>
                  <a:srgbClr val="00582A"/>
                </a:solidFill>
              </a:rPr>
              <a:t>ياجبار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124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2024-03-23T09:26:25Z</dcterms:modified>
</cp:coreProperties>
</file>