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74" r:id="rId4"/>
    <p:sldId id="369" r:id="rId5"/>
    <p:sldId id="370" r:id="rId6"/>
    <p:sldId id="377" r:id="rId7"/>
    <p:sldId id="375" r:id="rId8"/>
    <p:sldId id="372" r:id="rId9"/>
    <p:sldId id="378" r:id="rId10"/>
    <p:sldId id="37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74"/>
            <p14:sldId id="369"/>
            <p14:sldId id="370"/>
            <p14:sldId id="377"/>
            <p14:sldId id="375"/>
            <p14:sldId id="372"/>
            <p14:sldId id="378"/>
            <p14:sldId id="37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 err="1"/>
              <a:t>ياللي</a:t>
            </a:r>
            <a:r>
              <a:rPr lang="ar-SA" sz="7200" b="1" dirty="0"/>
              <a:t> بترفع عبدك </a:t>
            </a:r>
            <a:r>
              <a:rPr lang="ar-SA" sz="7200" b="1" dirty="0" err="1"/>
              <a:t>بإيدك</a:t>
            </a:r>
            <a:endParaRPr lang="en-US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يا حبيب قلب</a:t>
            </a:r>
            <a:r>
              <a:rPr lang="ar-EG" sz="7200" b="1" dirty="0">
                <a:solidFill>
                  <a:srgbClr val="003300"/>
                </a:solidFill>
              </a:rPr>
              <a:t>ـــــ</a:t>
            </a:r>
            <a:r>
              <a:rPr lang="ar-SA" sz="7200" b="1" dirty="0">
                <a:solidFill>
                  <a:srgbClr val="003300"/>
                </a:solidFill>
              </a:rPr>
              <a:t>ي</a:t>
            </a: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بكل القلب </a:t>
            </a:r>
            <a:r>
              <a:rPr lang="ar-SA" sz="7200" b="1" dirty="0" err="1">
                <a:solidFill>
                  <a:srgbClr val="003300"/>
                </a:solidFill>
              </a:rPr>
              <a:t>باجيلك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غَنِي في النعمة</a:t>
            </a:r>
          </a:p>
          <a:p>
            <a:pPr algn="ctr" rtl="1"/>
            <a:r>
              <a:rPr lang="ar-SA" sz="7200" b="1" dirty="0" err="1">
                <a:solidFill>
                  <a:srgbClr val="003300"/>
                </a:solidFill>
              </a:rPr>
              <a:t>دا</a:t>
            </a:r>
            <a:r>
              <a:rPr lang="ar-SA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 err="1">
                <a:solidFill>
                  <a:srgbClr val="003300"/>
                </a:solidFill>
              </a:rPr>
              <a:t>مفيش</a:t>
            </a:r>
            <a:r>
              <a:rPr lang="ar-SA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 err="1">
                <a:solidFill>
                  <a:srgbClr val="003300"/>
                </a:solidFill>
              </a:rPr>
              <a:t>تاني</a:t>
            </a:r>
            <a:r>
              <a:rPr lang="ar-SA" sz="7200" b="1" dirty="0">
                <a:solidFill>
                  <a:srgbClr val="003300"/>
                </a:solidFill>
              </a:rPr>
              <a:t> مثيلك </a:t>
            </a:r>
            <a:endParaRPr lang="en-US" altLang="en-US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255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SA" sz="7200" b="1" dirty="0" err="1"/>
              <a:t>ياللي</a:t>
            </a:r>
            <a:r>
              <a:rPr lang="ar-SA" sz="7200" b="1" dirty="0"/>
              <a:t> بترفع عبدك </a:t>
            </a:r>
            <a:r>
              <a:rPr lang="ar-SA" sz="7200" b="1" dirty="0" err="1"/>
              <a:t>بإيدك</a:t>
            </a:r>
            <a:endParaRPr lang="en-US" sz="7200" b="1" dirty="0"/>
          </a:p>
          <a:p>
            <a:pPr algn="ctr" rtl="1"/>
            <a:r>
              <a:rPr lang="ar-SA" sz="7200" b="1" dirty="0" err="1"/>
              <a:t>المليانة</a:t>
            </a:r>
            <a:r>
              <a:rPr lang="ar-SA" sz="7200" b="1" dirty="0"/>
              <a:t> احس</a:t>
            </a:r>
            <a:r>
              <a:rPr lang="ar-EG" sz="7200" b="1" dirty="0"/>
              <a:t>ــــــــ</a:t>
            </a:r>
            <a:r>
              <a:rPr lang="ar-SA" sz="7200" b="1" dirty="0"/>
              <a:t>ان</a:t>
            </a:r>
          </a:p>
          <a:p>
            <a:pPr algn="ctr" rtl="1"/>
            <a:r>
              <a:rPr lang="ar-SA" sz="7200" b="1" dirty="0" err="1"/>
              <a:t>ياللي</a:t>
            </a:r>
            <a:r>
              <a:rPr lang="ar-SA" sz="7200" b="1" dirty="0"/>
              <a:t> </a:t>
            </a:r>
            <a:r>
              <a:rPr lang="ar-SA" sz="7200" b="1" dirty="0" err="1"/>
              <a:t>يتتقدم</a:t>
            </a:r>
            <a:r>
              <a:rPr lang="ar-SA" sz="7200" b="1" dirty="0"/>
              <a:t> </a:t>
            </a:r>
            <a:r>
              <a:rPr lang="ar-SA" sz="7200" b="1" dirty="0" err="1"/>
              <a:t>خطواتة</a:t>
            </a:r>
            <a:endParaRPr lang="en-US" sz="7200" b="1" dirty="0"/>
          </a:p>
          <a:p>
            <a:pPr algn="ctr" rtl="1"/>
            <a:r>
              <a:rPr lang="ar-SA" sz="7200" b="1" dirty="0"/>
              <a:t>تحميه من الشيطان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33861"/>
            <a:ext cx="9982199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و</a:t>
            </a:r>
            <a:r>
              <a:rPr lang="ar-EG" sz="8000" b="1" dirty="0"/>
              <a:t>أ</a:t>
            </a:r>
            <a:r>
              <a:rPr lang="ar-SA" sz="8000" b="1" dirty="0" err="1"/>
              <a:t>نا</a:t>
            </a:r>
            <a:r>
              <a:rPr lang="ar-SA" sz="8000" b="1" dirty="0"/>
              <a:t> جايل</a:t>
            </a:r>
            <a:r>
              <a:rPr lang="ar-EG" sz="8000" b="1" dirty="0"/>
              <a:t>ـــــــ</a:t>
            </a:r>
            <a:r>
              <a:rPr lang="ar-SA" sz="8000" b="1" dirty="0"/>
              <a:t>ك 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و</a:t>
            </a:r>
            <a:r>
              <a:rPr lang="ar-EG" sz="8000" b="1" dirty="0"/>
              <a:t>أ</a:t>
            </a:r>
            <a:r>
              <a:rPr lang="ar-SA" sz="8000" b="1" dirty="0" err="1"/>
              <a:t>نا</a:t>
            </a:r>
            <a:r>
              <a:rPr lang="ar-SA" sz="8000" b="1" dirty="0"/>
              <a:t> </a:t>
            </a:r>
            <a:r>
              <a:rPr lang="ar-SA" sz="8000" b="1" dirty="0" err="1"/>
              <a:t>باطرح</a:t>
            </a:r>
            <a:r>
              <a:rPr lang="ar-SA" sz="8000" b="1" dirty="0"/>
              <a:t> نفسي 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يا سنيد التعبان</a:t>
            </a:r>
            <a:endParaRPr lang="en-US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53531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يا حبيب قلب</a:t>
            </a:r>
            <a:r>
              <a:rPr lang="ar-EG" sz="7200" b="1" dirty="0">
                <a:solidFill>
                  <a:srgbClr val="003300"/>
                </a:solidFill>
              </a:rPr>
              <a:t>ـــــ</a:t>
            </a:r>
            <a:r>
              <a:rPr lang="ar-SA" sz="7200" b="1" dirty="0">
                <a:solidFill>
                  <a:srgbClr val="003300"/>
                </a:solidFill>
              </a:rPr>
              <a:t>ي</a:t>
            </a: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بكل القلب </a:t>
            </a:r>
            <a:r>
              <a:rPr lang="ar-SA" sz="7200" b="1" dirty="0" err="1">
                <a:solidFill>
                  <a:srgbClr val="003300"/>
                </a:solidFill>
              </a:rPr>
              <a:t>باجيلك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غَنِي في النعمة</a:t>
            </a:r>
          </a:p>
          <a:p>
            <a:pPr algn="ctr" rtl="1"/>
            <a:r>
              <a:rPr lang="ar-SA" sz="7200" b="1" dirty="0" err="1">
                <a:solidFill>
                  <a:srgbClr val="003300"/>
                </a:solidFill>
              </a:rPr>
              <a:t>دا</a:t>
            </a:r>
            <a:r>
              <a:rPr lang="ar-SA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 err="1">
                <a:solidFill>
                  <a:srgbClr val="003300"/>
                </a:solidFill>
              </a:rPr>
              <a:t>مفيش</a:t>
            </a:r>
            <a:r>
              <a:rPr lang="ar-SA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 err="1">
                <a:solidFill>
                  <a:srgbClr val="003300"/>
                </a:solidFill>
              </a:rPr>
              <a:t>تاني</a:t>
            </a:r>
            <a:r>
              <a:rPr lang="ar-SA" sz="7200" b="1" dirty="0">
                <a:solidFill>
                  <a:srgbClr val="003300"/>
                </a:solidFill>
              </a:rPr>
              <a:t> مثيلك </a:t>
            </a:r>
            <a:endParaRPr lang="en-US" altLang="en-US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أ</a:t>
            </a:r>
            <a:r>
              <a:rPr lang="ar-SA" sz="7200" b="1" dirty="0"/>
              <a:t>نت الأعظم و</a:t>
            </a:r>
            <a:r>
              <a:rPr lang="ar-EG" sz="7200" b="1" dirty="0"/>
              <a:t>أ</a:t>
            </a:r>
            <a:r>
              <a:rPr lang="ar-SA" sz="7200" b="1" dirty="0"/>
              <a:t>نت الأكبر</a:t>
            </a:r>
          </a:p>
          <a:p>
            <a:pPr algn="ctr" rtl="1"/>
            <a:r>
              <a:rPr lang="ar-SA" sz="7200" b="1" dirty="0"/>
              <a:t>مهما تكون </a:t>
            </a:r>
            <a:r>
              <a:rPr lang="ar-EG" sz="7200" b="1" dirty="0"/>
              <a:t>أ</a:t>
            </a:r>
            <a:r>
              <a:rPr lang="ar-SA" sz="7200" b="1" dirty="0"/>
              <a:t>حداث</a:t>
            </a:r>
          </a:p>
          <a:p>
            <a:pPr algn="ctr" rtl="1"/>
            <a:r>
              <a:rPr lang="ar-SA" sz="7200" b="1" dirty="0"/>
              <a:t>كلمتك </a:t>
            </a:r>
            <a:r>
              <a:rPr lang="ar-EG" sz="7200" b="1" dirty="0"/>
              <a:t>أ</a:t>
            </a:r>
            <a:r>
              <a:rPr lang="ar-SA" sz="7200" b="1" dirty="0"/>
              <a:t>نت الثابتة الباقية</a:t>
            </a:r>
          </a:p>
          <a:p>
            <a:pPr algn="ctr" rtl="1"/>
            <a:r>
              <a:rPr lang="ar-SA" sz="7200" b="1" dirty="0"/>
              <a:t>قدام قول الناس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33861"/>
            <a:ext cx="9982199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واللي </a:t>
            </a:r>
            <a:r>
              <a:rPr lang="ar-SA" sz="8000" b="1" dirty="0" err="1"/>
              <a:t>هيحصل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بكرة وبعده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مشيئتك فوق الراس</a:t>
            </a:r>
            <a:endParaRPr lang="en-US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4113780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يا حبيب قلب</a:t>
            </a:r>
            <a:r>
              <a:rPr lang="ar-EG" sz="7200" b="1" dirty="0">
                <a:solidFill>
                  <a:srgbClr val="003300"/>
                </a:solidFill>
              </a:rPr>
              <a:t>ـــــ</a:t>
            </a:r>
            <a:r>
              <a:rPr lang="ar-SA" sz="7200" b="1" dirty="0">
                <a:solidFill>
                  <a:srgbClr val="003300"/>
                </a:solidFill>
              </a:rPr>
              <a:t>ي</a:t>
            </a: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بكل القلب </a:t>
            </a:r>
            <a:r>
              <a:rPr lang="ar-SA" sz="7200" b="1" dirty="0" err="1">
                <a:solidFill>
                  <a:srgbClr val="003300"/>
                </a:solidFill>
              </a:rPr>
              <a:t>باجيلك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 rtl="1"/>
            <a:r>
              <a:rPr lang="ar-SA" sz="7200" b="1" dirty="0">
                <a:solidFill>
                  <a:srgbClr val="003300"/>
                </a:solidFill>
              </a:rPr>
              <a:t>غَنِي في النعمة</a:t>
            </a:r>
          </a:p>
          <a:p>
            <a:pPr algn="ctr" rtl="1"/>
            <a:r>
              <a:rPr lang="ar-SA" sz="7200" b="1" dirty="0" err="1">
                <a:solidFill>
                  <a:srgbClr val="003300"/>
                </a:solidFill>
              </a:rPr>
              <a:t>دا</a:t>
            </a:r>
            <a:r>
              <a:rPr lang="ar-SA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 err="1">
                <a:solidFill>
                  <a:srgbClr val="003300"/>
                </a:solidFill>
              </a:rPr>
              <a:t>مفيش</a:t>
            </a:r>
            <a:r>
              <a:rPr lang="ar-SA" sz="7200" b="1" dirty="0">
                <a:solidFill>
                  <a:srgbClr val="003300"/>
                </a:solidFill>
              </a:rPr>
              <a:t> </a:t>
            </a:r>
            <a:r>
              <a:rPr lang="ar-SA" sz="7200" b="1" dirty="0" err="1">
                <a:solidFill>
                  <a:srgbClr val="003300"/>
                </a:solidFill>
              </a:rPr>
              <a:t>تاني</a:t>
            </a:r>
            <a:r>
              <a:rPr lang="ar-SA" sz="7200" b="1" dirty="0">
                <a:solidFill>
                  <a:srgbClr val="003300"/>
                </a:solidFill>
              </a:rPr>
              <a:t> مثيلك </a:t>
            </a:r>
            <a:endParaRPr lang="en-US" altLang="en-US" sz="9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857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ا</a:t>
            </a:r>
            <a:r>
              <a:rPr lang="ar-SA" sz="7200" b="1" dirty="0"/>
              <a:t>للي في ظلك واللي في سترك</a:t>
            </a:r>
          </a:p>
          <a:p>
            <a:pPr algn="ctr" rtl="1"/>
            <a:r>
              <a:rPr lang="ar-SA" sz="7200" b="1" dirty="0" err="1"/>
              <a:t>دا</a:t>
            </a:r>
            <a:r>
              <a:rPr lang="ar-SA" sz="7200" b="1" dirty="0"/>
              <a:t> ما </a:t>
            </a:r>
            <a:r>
              <a:rPr lang="ar-SA" sz="7200" b="1" dirty="0" err="1"/>
              <a:t>يتخاقش</a:t>
            </a:r>
            <a:r>
              <a:rPr lang="ar-SA" sz="7200" b="1" dirty="0"/>
              <a:t> علي</a:t>
            </a:r>
            <a:r>
              <a:rPr lang="ar-EG" sz="7200" b="1" dirty="0"/>
              <a:t>ـــــ</a:t>
            </a:r>
            <a:r>
              <a:rPr lang="ar-SA" sz="7200" b="1" dirty="0"/>
              <a:t>ه</a:t>
            </a:r>
          </a:p>
          <a:p>
            <a:pPr algn="ctr" rtl="1"/>
            <a:r>
              <a:rPr lang="ar-SA" sz="7200" b="1" dirty="0" err="1"/>
              <a:t>بير</a:t>
            </a:r>
            <a:r>
              <a:rPr lang="ar-SA" sz="7200" b="1" dirty="0"/>
              <a:t> أو حتى أتون وأسود</a:t>
            </a:r>
          </a:p>
          <a:p>
            <a:pPr algn="ctr" rtl="1"/>
            <a:r>
              <a:rPr lang="ar-SA" sz="7200" b="1" dirty="0"/>
              <a:t>بنفس</a:t>
            </a:r>
            <a:r>
              <a:rPr lang="ar-EG" sz="7200" b="1" dirty="0"/>
              <a:t>ــــ</a:t>
            </a:r>
            <a:r>
              <a:rPr lang="ar-SA" sz="7200" b="1" dirty="0"/>
              <a:t>ك </a:t>
            </a:r>
            <a:r>
              <a:rPr lang="ar-SA" sz="7200" b="1" dirty="0" err="1"/>
              <a:t>هتعدي</a:t>
            </a:r>
            <a:r>
              <a:rPr lang="ar-EG" sz="7200" b="1" dirty="0"/>
              <a:t>ــــــــ</a:t>
            </a:r>
            <a:r>
              <a:rPr lang="ar-SA" sz="7200" b="1" dirty="0"/>
              <a:t>ه</a:t>
            </a: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0061"/>
            <a:ext cx="9982199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err="1"/>
              <a:t>وهتصنع</a:t>
            </a:r>
            <a:r>
              <a:rPr lang="ar-SA" sz="8000" b="1" dirty="0"/>
              <a:t> في حياته 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 err="1"/>
              <a:t>عجاي</a:t>
            </a:r>
            <a:r>
              <a:rPr lang="ar-EG" sz="8000" b="1" dirty="0"/>
              <a:t>ــــــــــــــــ</a:t>
            </a:r>
            <a:r>
              <a:rPr lang="ar-SA" sz="8000" b="1" dirty="0"/>
              <a:t>ب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و</a:t>
            </a:r>
            <a:r>
              <a:rPr lang="ar-EG" sz="8000" b="1" dirty="0"/>
              <a:t>إ</a:t>
            </a:r>
            <a:r>
              <a:rPr lang="ar-SA" sz="8000" b="1" dirty="0"/>
              <a:t>يديك </a:t>
            </a:r>
            <a:r>
              <a:rPr lang="ar-SA" sz="8000" b="1" dirty="0" err="1"/>
              <a:t>بتعلي</a:t>
            </a:r>
            <a:r>
              <a:rPr lang="ar-EG" sz="8000" b="1" dirty="0"/>
              <a:t>ـــــ</a:t>
            </a:r>
            <a:r>
              <a:rPr lang="ar-SA" sz="8000" b="1" dirty="0"/>
              <a:t>ه</a:t>
            </a:r>
            <a:endParaRPr lang="en-US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276768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1680</TotalTime>
  <Words>149</Words>
  <Application>Microsoft Office PowerPoint</Application>
  <PresentationFormat>عرض على الشاشة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197</cp:revision>
  <dcterms:created xsi:type="dcterms:W3CDTF">2021-12-07T14:30:00Z</dcterms:created>
  <dcterms:modified xsi:type="dcterms:W3CDTF">2024-03-25T09:49:17Z</dcterms:modified>
</cp:coreProperties>
</file>