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89" r:id="rId3"/>
    <p:sldId id="277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72" d="100"/>
          <a:sy n="72" d="100"/>
        </p:scale>
        <p:origin x="5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9097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يسوع ما أعظمك</a:t>
            </a:r>
          </a:p>
          <a:p>
            <a:pPr algn="ctr">
              <a:lnSpc>
                <a:spcPct val="150000"/>
              </a:lnSpc>
            </a:pPr>
            <a:endParaRPr lang="ar-EG" sz="8000" b="1" dirty="0"/>
          </a:p>
          <a:p>
            <a:pPr algn="ctr">
              <a:lnSpc>
                <a:spcPct val="150000"/>
              </a:lnSpc>
            </a:pPr>
            <a:endParaRPr lang="en-US" sz="8000" b="1" dirty="0"/>
          </a:p>
          <a:p>
            <a:pPr algn="ctr">
              <a:lnSpc>
                <a:spcPct val="150000"/>
              </a:lnSpc>
            </a:pP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39428"/>
            <a:ext cx="9144000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يسوع ما أعظمك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ما أعظمك يسوع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ما أعظمـــــــــــك</a:t>
            </a:r>
            <a:endParaRPr lang="ar-SA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27908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أنت ربي من أحب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كل قلبي والحياة أعطيتك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يسوع ما أعظمـــــك</a:t>
            </a:r>
            <a:endParaRPr lang="en-US" sz="8000" b="1" dirty="0"/>
          </a:p>
          <a:p>
            <a:pPr algn="ctr" rtl="1">
              <a:lnSpc>
                <a:spcPct val="150000"/>
              </a:lnSpc>
            </a:pPr>
            <a:endParaRPr lang="ar-SA" sz="8000" b="1" dirty="0"/>
          </a:p>
          <a:p>
            <a:pPr algn="ctr">
              <a:lnSpc>
                <a:spcPct val="150000"/>
              </a:lnSpc>
            </a:pPr>
            <a:br>
              <a:rPr lang="ar-SA" sz="8000" b="1" dirty="0"/>
            </a:br>
            <a:endParaRPr lang="en-US" sz="8000" b="1" dirty="0"/>
          </a:p>
          <a:p>
            <a:pPr algn="ctr" rtl="1">
              <a:lnSpc>
                <a:spcPct val="150000"/>
              </a:lnSpc>
            </a:pPr>
            <a:endParaRPr lang="ar-SA" sz="80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24</Words>
  <Application>Microsoft Office PowerPoint</Application>
  <PresentationFormat>عرض على الشاشة (4:3)</PresentationFormat>
  <Paragraphs>11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349</cp:revision>
  <dcterms:created xsi:type="dcterms:W3CDTF">2021-12-07T14:30:00Z</dcterms:created>
  <dcterms:modified xsi:type="dcterms:W3CDTF">2024-03-24T09:04:15Z</dcterms:modified>
</cp:coreProperties>
</file>