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8" r:id="rId4"/>
    <p:sldId id="29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حْبِيبِي </a:t>
            </a:r>
            <a:r>
              <a:rPr lang="ar-EG" sz="8000" b="1" dirty="0" err="1"/>
              <a:t>انْتَ</a:t>
            </a:r>
            <a:r>
              <a:rPr lang="ar-EG" sz="8000" b="1" dirty="0"/>
              <a:t> الْفَرْحَة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456"/>
            <a:ext cx="9982199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/>
              <a:t>1-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حْبِيبِي </a:t>
            </a:r>
            <a:r>
              <a:rPr lang="ar-EG" sz="6600" b="1" dirty="0" err="1"/>
              <a:t>انْتَ</a:t>
            </a:r>
            <a:r>
              <a:rPr lang="ar-EG" sz="6600" b="1" dirty="0"/>
              <a:t> الْفَرْحَة اللّي تْدُومْ      فَرْحَة لِيهَا طَعْمْ وْلُونْ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الْقَلْبْ وْلّى بْحُبّكْ مْفْتُونْ     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(شكُونْ غِيرْكْ يَا يَسُوعْ يْكُونْ)</a:t>
            </a:r>
            <a:r>
              <a:rPr lang="ar-EG" sz="5400" b="1" dirty="0"/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/>
              <a:t>2-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حْبِيبِي </a:t>
            </a:r>
            <a:r>
              <a:rPr lang="ar-EG" sz="6600" b="1" dirty="0" err="1"/>
              <a:t>نْتَا</a:t>
            </a:r>
            <a:r>
              <a:rPr lang="ar-EG" sz="6600" b="1" dirty="0"/>
              <a:t> يَا قَلْبْ الْكُونْ        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هَادَا مَا </a:t>
            </a:r>
            <a:r>
              <a:rPr lang="ar-EG" sz="6600" b="1" dirty="0" err="1"/>
              <a:t>بْقَاشْ</a:t>
            </a:r>
            <a:r>
              <a:rPr lang="ar-EG" sz="6600" b="1" dirty="0"/>
              <a:t> سْرّ مْدْفُونْ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 </a:t>
            </a:r>
            <a:r>
              <a:rPr lang="ar-EG" sz="6600" b="1" dirty="0" err="1"/>
              <a:t>بِيكْ</a:t>
            </a:r>
            <a:r>
              <a:rPr lang="ar-EG" sz="6600" b="1" dirty="0"/>
              <a:t> </a:t>
            </a:r>
            <a:r>
              <a:rPr lang="ar-EG" sz="6600" b="1" dirty="0" err="1"/>
              <a:t>النّجَا</a:t>
            </a:r>
            <a:r>
              <a:rPr lang="ar-EG" sz="6600" b="1" dirty="0"/>
              <a:t> وْحْدْكْ مْرْهُونْ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( شْكُونْ غِيرْكْ يَا يَسُوعْ يْكُونْ)</a:t>
            </a:r>
            <a:r>
              <a:rPr lang="ar-EG" sz="6000" b="1" dirty="0"/>
              <a:t>2</a:t>
            </a:r>
            <a:endParaRPr lang="en-US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82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/>
              <a:t>3-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      حْبِيبِي </a:t>
            </a:r>
            <a:r>
              <a:rPr lang="ar-EG" sz="6600" b="1" dirty="0" err="1"/>
              <a:t>انْتَ</a:t>
            </a:r>
            <a:r>
              <a:rPr lang="ar-EG" sz="6600" b="1" dirty="0"/>
              <a:t> الْبَارْحْ وْالْيُومْ     	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 وْغْدَّا </a:t>
            </a:r>
            <a:r>
              <a:rPr lang="ar-EG" sz="6600" b="1" dirty="0" err="1"/>
              <a:t>مْعَاك</a:t>
            </a:r>
            <a:r>
              <a:rPr lang="ar-EG" sz="6600" b="1" dirty="0"/>
              <a:t> </a:t>
            </a:r>
            <a:r>
              <a:rPr lang="ar-EG" sz="6600" b="1" dirty="0" err="1"/>
              <a:t>دِيـمَا</a:t>
            </a:r>
            <a:r>
              <a:rPr lang="ar-EG" sz="6600" b="1" dirty="0"/>
              <a:t> مْضْمُونْ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 </a:t>
            </a:r>
            <a:r>
              <a:rPr lang="ar-EG" sz="6600" b="1" dirty="0" err="1"/>
              <a:t>الصّعِيبْ</a:t>
            </a:r>
            <a:r>
              <a:rPr lang="ar-EG" sz="6600" b="1" dirty="0"/>
              <a:t> قُدَّامْكْ يْهُونْ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(شْكُونْ غِيرْكْ يَا يَسُوعْ يْكُونْ)</a:t>
            </a:r>
            <a:r>
              <a:rPr lang="ar-EG" sz="5400" b="1" dirty="0"/>
              <a:t>2</a:t>
            </a:r>
            <a:endParaRPr lang="en-US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74</Words>
  <Application>Microsoft Office PowerPoint</Application>
  <PresentationFormat>عرض على الشاشة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183</cp:revision>
  <dcterms:created xsi:type="dcterms:W3CDTF">2021-12-07T14:30:00Z</dcterms:created>
  <dcterms:modified xsi:type="dcterms:W3CDTF">2024-03-27T09:26:28Z</dcterms:modified>
</cp:coreProperties>
</file>