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نباركُك ربي ليك المجــد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128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(نباركُك ربي ليك المجــد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ونعلي وصوتنا بالحمــد)2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(حنايا باسمك مجموعيــن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فحضورك سيدي طامعين)</a:t>
            </a:r>
            <a:r>
              <a:rPr lang="ar-EG" altLang="zh-CN" sz="4400" b="1" dirty="0"/>
              <a:t>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0309"/>
            <a:ext cx="9982199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(نباركُك)3 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(جيل مور جيل)2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604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(نْوَقْفٌ نْهَتْفٌ نْصَفْقُ ليك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6600" b="1" dirty="0" err="1"/>
              <a:t>نرنمٌ</a:t>
            </a:r>
            <a:r>
              <a:rPr lang="ar-EG" altLang="zh-CN" sz="6600" b="1" dirty="0"/>
              <a:t> نرقصٌ فرحُ </a:t>
            </a:r>
            <a:r>
              <a:rPr lang="ar-EG" altLang="zh-CN" sz="6600" b="1" dirty="0" err="1"/>
              <a:t>بيك</a:t>
            </a:r>
            <a:r>
              <a:rPr lang="ar-EG" altLang="zh-CN" sz="6600" b="1" dirty="0"/>
              <a:t>)2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(نْباركُك </a:t>
            </a:r>
            <a:r>
              <a:rPr lang="ar-EG" altLang="zh-CN" sz="6600" b="1" dirty="0" err="1"/>
              <a:t>ونغني</a:t>
            </a:r>
            <a:r>
              <a:rPr lang="ar-EG" altLang="zh-CN" sz="6600" b="1" dirty="0"/>
              <a:t> وكل يــوم	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6600" b="1" dirty="0"/>
              <a:t>وتسبيحنا ليك يــدوم)2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0309"/>
            <a:ext cx="9982199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(نباركُك)3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(جيل مور جيل)2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66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2024-03-27T09:25:51Z</dcterms:modified>
</cp:coreProperties>
</file>