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30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2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نباركُك ربي ليك المجــد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128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(نباركُك ربي ليك المجــد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ونعلي وصوتنا بالحمــد)2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(حنايا باسمك مجموعيــن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فحضورك سيدي طامعين)</a:t>
            </a:r>
            <a:r>
              <a:rPr lang="ar-EG" altLang="zh-CN" sz="4400" b="1" dirty="0"/>
              <a:t>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0309"/>
            <a:ext cx="9982199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(نباركُك)3 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(جيل مور جيل)2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560487"/>
            <a:ext cx="99821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(نْوَقْفٌ نْهَتْفٌ نْصَفْقُ ليك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6600" b="1" dirty="0" err="1"/>
              <a:t>نرنمٌ</a:t>
            </a:r>
            <a:r>
              <a:rPr lang="ar-EG" altLang="zh-CN" sz="6600" b="1" dirty="0"/>
              <a:t> نرقصٌ فرحُ </a:t>
            </a:r>
            <a:r>
              <a:rPr lang="ar-EG" altLang="zh-CN" sz="6600" b="1" dirty="0" err="1"/>
              <a:t>بيك</a:t>
            </a:r>
            <a:r>
              <a:rPr lang="ar-EG" altLang="zh-CN" sz="6600" b="1" dirty="0"/>
              <a:t>)2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(نْباركُك </a:t>
            </a:r>
            <a:r>
              <a:rPr lang="ar-EG" altLang="zh-CN" sz="6600" b="1" dirty="0" err="1"/>
              <a:t>ونغني</a:t>
            </a:r>
            <a:r>
              <a:rPr lang="ar-EG" altLang="zh-CN" sz="6600" b="1" dirty="0"/>
              <a:t> وكل يــوم	</a:t>
            </a:r>
          </a:p>
          <a:p>
            <a:pPr algn="ctr" rtl="1">
              <a:spcBef>
                <a:spcPts val="2400"/>
              </a:spcBef>
            </a:pPr>
            <a:r>
              <a:rPr lang="ar-EG" altLang="zh-CN" sz="6600" b="1" dirty="0"/>
              <a:t>وتسبيحنا ليك يــدوم)2</a:t>
            </a:r>
            <a:endParaRPr lang="en-US" sz="6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80309"/>
            <a:ext cx="9982199" cy="3563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(نباركُك)3</a:t>
            </a:r>
          </a:p>
          <a:p>
            <a:pPr algn="ctr" rtl="1">
              <a:lnSpc>
                <a:spcPct val="150000"/>
              </a:lnSpc>
            </a:pPr>
            <a:r>
              <a:rPr lang="ar-EG" altLang="zh-CN" sz="8000" b="1" dirty="0"/>
              <a:t>(جيل مور جيل)2</a:t>
            </a:r>
            <a:endParaRPr lang="en-US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1490</TotalTime>
  <Words>66</Words>
  <Application>Microsoft Office PowerPoint</Application>
  <PresentationFormat>عرض على الشاشة (4:3)</PresentationFormat>
  <Paragraphs>14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2024-03-27T09:25:51Z</dcterms:modified>
</cp:coreProperties>
</file>