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294" r:id="rId5"/>
    <p:sldId id="299" r:id="rId6"/>
    <p:sldId id="300" r:id="rId7"/>
    <p:sldId id="30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44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نسبحك ربي طول لعمر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(نسبحك ربي طول لعمر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/>
              <a:t>راه</a:t>
            </a:r>
            <a:r>
              <a:rPr lang="ar-EG" altLang="zh-CN" sz="7200" b="1" dirty="0"/>
              <a:t> التسبيح </a:t>
            </a:r>
            <a:r>
              <a:rPr lang="ar-EG" altLang="zh-CN" sz="7200" b="1" dirty="0" err="1"/>
              <a:t>بيك</a:t>
            </a:r>
            <a:r>
              <a:rPr lang="ar-EG" altLang="zh-CN" sz="7200" b="1" dirty="0"/>
              <a:t> يليـق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/>
              <a:t>نغني</a:t>
            </a:r>
            <a:r>
              <a:rPr lang="ar-EG" altLang="zh-CN" sz="7200" b="1" dirty="0"/>
              <a:t> </a:t>
            </a:r>
            <a:r>
              <a:rPr lang="ar-EG" altLang="zh-CN" sz="7200" b="1" dirty="0" err="1"/>
              <a:t>لإسمك</a:t>
            </a:r>
            <a:r>
              <a:rPr lang="ar-EG" altLang="zh-CN" sz="7200" b="1" dirty="0"/>
              <a:t> ونَّــادي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 سوا فْلِهنا ولاَّ فالضيـق)2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(شكون غيرك شفى المرضى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</a:t>
            </a:r>
            <a:r>
              <a:rPr lang="ar-EG" altLang="zh-CN" sz="7200" b="1" dirty="0" err="1"/>
              <a:t>دوا</a:t>
            </a:r>
            <a:r>
              <a:rPr lang="ar-EG" altLang="zh-CN" sz="7200" b="1" dirty="0"/>
              <a:t> لجراح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محا </a:t>
            </a:r>
            <a:r>
              <a:rPr lang="ar-EG" altLang="zh-CN" sz="7200" b="1" dirty="0" err="1"/>
              <a:t>لِحـزان</a:t>
            </a:r>
            <a:r>
              <a:rPr lang="ar-EG" altLang="zh-CN" sz="7200" b="1" dirty="0"/>
              <a:t>	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فكل لقلوب زرع </a:t>
            </a:r>
            <a:r>
              <a:rPr lang="ar-EG" altLang="zh-CN" sz="7200" b="1" dirty="0" err="1"/>
              <a:t>لفراح</a:t>
            </a:r>
            <a:r>
              <a:rPr lang="ar-EG" altLang="zh-CN" sz="7200" b="1" dirty="0"/>
              <a:t>)2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(نفسي فيك </a:t>
            </a:r>
            <a:r>
              <a:rPr lang="ar-EG" altLang="zh-CN" sz="7200" b="1" dirty="0" err="1"/>
              <a:t>ديما</a:t>
            </a:r>
            <a:r>
              <a:rPr lang="ar-EG" altLang="zh-CN" sz="7200" b="1" dirty="0"/>
              <a:t> تشكر	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/>
              <a:t>ياللي</a:t>
            </a:r>
            <a:r>
              <a:rPr lang="ar-EG" altLang="zh-CN" sz="7200" b="1" dirty="0"/>
              <a:t> نعمتي عليها </a:t>
            </a:r>
            <a:r>
              <a:rPr lang="ar-EG" altLang="zh-CN" sz="7200" b="1" dirty="0" err="1"/>
              <a:t>بالنجا</a:t>
            </a:r>
            <a:endParaRPr lang="ar-EG" altLang="zh-CN" sz="7200" b="1" dirty="0"/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حياتي </a:t>
            </a:r>
            <a:r>
              <a:rPr lang="ar-EG" altLang="zh-CN" sz="7200" b="1" dirty="0" err="1"/>
              <a:t>معاك</a:t>
            </a:r>
            <a:r>
              <a:rPr lang="ar-EG" altLang="zh-CN" sz="7200" b="1" dirty="0"/>
              <a:t> ليها معنى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بالمحبة الإيمان والرجـا)2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(شكون غيرك شفى المرضى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</a:t>
            </a:r>
            <a:r>
              <a:rPr lang="ar-EG" altLang="zh-CN" sz="7200" b="1" dirty="0" err="1"/>
              <a:t>دوا</a:t>
            </a:r>
            <a:r>
              <a:rPr lang="ar-EG" altLang="zh-CN" sz="7200" b="1" dirty="0"/>
              <a:t> لجراح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محا </a:t>
            </a:r>
            <a:r>
              <a:rPr lang="ar-EG" altLang="zh-CN" sz="7200" b="1" dirty="0" err="1"/>
              <a:t>لِحـزان</a:t>
            </a:r>
            <a:r>
              <a:rPr lang="ar-EG" altLang="zh-CN" sz="7200" b="1" dirty="0"/>
              <a:t>	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فكل لقلوب زرع </a:t>
            </a:r>
            <a:r>
              <a:rPr lang="ar-EG" altLang="zh-CN" sz="7200" b="1" dirty="0" err="1"/>
              <a:t>لفراح</a:t>
            </a:r>
            <a:r>
              <a:rPr lang="ar-EG" altLang="zh-CN" sz="7200" b="1" dirty="0"/>
              <a:t>)2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(نفسي فيك </a:t>
            </a:r>
            <a:r>
              <a:rPr lang="ar-EG" altLang="zh-CN" sz="7200" b="1" dirty="0" err="1"/>
              <a:t>ديما</a:t>
            </a:r>
            <a:r>
              <a:rPr lang="ar-EG" altLang="zh-CN" sz="7200" b="1" dirty="0"/>
              <a:t> تشكر	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 err="1"/>
              <a:t>ياللي</a:t>
            </a:r>
            <a:r>
              <a:rPr lang="ar-EG" altLang="zh-CN" sz="7200" b="1" dirty="0"/>
              <a:t> نعمتي عليها </a:t>
            </a:r>
            <a:r>
              <a:rPr lang="ar-EG" altLang="zh-CN" sz="7200" b="1" dirty="0" err="1"/>
              <a:t>بالنجا</a:t>
            </a:r>
            <a:endParaRPr lang="ar-EG" altLang="zh-CN" sz="7200" b="1" dirty="0"/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حياتي </a:t>
            </a:r>
            <a:r>
              <a:rPr lang="ar-EG" altLang="zh-CN" sz="7200" b="1" dirty="0" err="1"/>
              <a:t>معاك</a:t>
            </a:r>
            <a:r>
              <a:rPr lang="ar-EG" altLang="zh-CN" sz="7200" b="1" dirty="0"/>
              <a:t> ليها معنى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بالمحبة الإيمان والرجـا)2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096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(شكون غيرك شفى المرضى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</a:t>
            </a:r>
            <a:r>
              <a:rPr lang="ar-EG" altLang="zh-CN" sz="7200" b="1" dirty="0" err="1"/>
              <a:t>دوا</a:t>
            </a:r>
            <a:r>
              <a:rPr lang="ar-EG" altLang="zh-CN" sz="7200" b="1" dirty="0"/>
              <a:t> لجراح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شكون غيرك محا </a:t>
            </a:r>
            <a:r>
              <a:rPr lang="ar-EG" altLang="zh-CN" sz="7200" b="1" dirty="0" err="1"/>
              <a:t>لِحـزان</a:t>
            </a:r>
            <a:r>
              <a:rPr lang="ar-EG" altLang="zh-CN" sz="7200" b="1" dirty="0"/>
              <a:t>	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7200" b="1" dirty="0"/>
              <a:t>فكل لقلوب زرع </a:t>
            </a:r>
            <a:r>
              <a:rPr lang="ar-EG" altLang="zh-CN" sz="7200" b="1" dirty="0" err="1"/>
              <a:t>لفراح</a:t>
            </a:r>
            <a:r>
              <a:rPr lang="ar-EG" altLang="zh-CN" sz="7200" b="1" dirty="0"/>
              <a:t>)2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122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174</cp:revision>
  <dcterms:created xsi:type="dcterms:W3CDTF">2021-12-07T14:30:00Z</dcterms:created>
  <dcterms:modified xsi:type="dcterms:W3CDTF">2024-03-27T09:23:20Z</dcterms:modified>
</cp:coreProperties>
</file>