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74" r:id="rId4"/>
    <p:sldId id="294" r:id="rId5"/>
    <p:sldId id="299" r:id="rId6"/>
    <p:sldId id="300" r:id="rId7"/>
    <p:sldId id="30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94"/>
            <p14:sldId id="299"/>
            <p14:sldId id="300"/>
            <p14:sldId id="30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44" y="3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8000" b="1" dirty="0"/>
              <a:t>نسبحك ربي طول لعمر</a:t>
            </a:r>
            <a:endParaRPr lang="en-US" sz="8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altLang="zh-CN" sz="7200" b="1" dirty="0"/>
              <a:t>(نسبحك ربي طول لعمر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7200" b="1" dirty="0" err="1"/>
              <a:t>راه</a:t>
            </a:r>
            <a:r>
              <a:rPr lang="ar-EG" altLang="zh-CN" sz="7200" b="1" dirty="0"/>
              <a:t> التسبيح </a:t>
            </a:r>
            <a:r>
              <a:rPr lang="ar-EG" altLang="zh-CN" sz="7200" b="1" dirty="0" err="1"/>
              <a:t>بيك</a:t>
            </a:r>
            <a:r>
              <a:rPr lang="ar-EG" altLang="zh-CN" sz="7200" b="1" dirty="0"/>
              <a:t> يليـق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7200" b="1" dirty="0" err="1"/>
              <a:t>نغني</a:t>
            </a:r>
            <a:r>
              <a:rPr lang="ar-EG" altLang="zh-CN" sz="7200" b="1" dirty="0"/>
              <a:t> </a:t>
            </a:r>
            <a:r>
              <a:rPr lang="ar-EG" altLang="zh-CN" sz="7200" b="1" dirty="0" err="1"/>
              <a:t>لإسمك</a:t>
            </a:r>
            <a:r>
              <a:rPr lang="ar-EG" altLang="zh-CN" sz="7200" b="1" dirty="0"/>
              <a:t> ونَّــادي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7200" b="1" dirty="0"/>
              <a:t> سوا فْلِهنا ولاَّ فالضيـق)2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609600"/>
            <a:ext cx="9144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altLang="zh-CN" sz="7200" b="1" dirty="0"/>
              <a:t>(شكون غيرك شفى المرضى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7200" b="1" dirty="0"/>
              <a:t>شكون غيرك </a:t>
            </a:r>
            <a:r>
              <a:rPr lang="ar-EG" altLang="zh-CN" sz="7200" b="1" dirty="0" err="1"/>
              <a:t>دوا</a:t>
            </a:r>
            <a:r>
              <a:rPr lang="ar-EG" altLang="zh-CN" sz="7200" b="1" dirty="0"/>
              <a:t> لجراح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7200" b="1" dirty="0"/>
              <a:t>شكون غيرك محا </a:t>
            </a:r>
            <a:r>
              <a:rPr lang="ar-EG" altLang="zh-CN" sz="7200" b="1" dirty="0" err="1"/>
              <a:t>لِحـزان</a:t>
            </a:r>
            <a:r>
              <a:rPr lang="ar-EG" altLang="zh-CN" sz="7200" b="1" dirty="0"/>
              <a:t>	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7200" b="1" dirty="0"/>
              <a:t>فكل لقلوب زرع </a:t>
            </a:r>
            <a:r>
              <a:rPr lang="ar-EG" altLang="zh-CN" sz="7200" b="1" dirty="0" err="1"/>
              <a:t>لفراح</a:t>
            </a:r>
            <a:r>
              <a:rPr lang="ar-EG" altLang="zh-CN" sz="7200" b="1" dirty="0"/>
              <a:t>)2</a:t>
            </a:r>
            <a:endParaRPr lang="en-US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altLang="zh-CN" sz="7200" b="1" dirty="0"/>
              <a:t>(نفسي فيك </a:t>
            </a:r>
            <a:r>
              <a:rPr lang="ar-EG" altLang="zh-CN" sz="7200" b="1" dirty="0" err="1"/>
              <a:t>ديما</a:t>
            </a:r>
            <a:r>
              <a:rPr lang="ar-EG" altLang="zh-CN" sz="7200" b="1" dirty="0"/>
              <a:t> تشكر	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7200" b="1" dirty="0" err="1"/>
              <a:t>ياللي</a:t>
            </a:r>
            <a:r>
              <a:rPr lang="ar-EG" altLang="zh-CN" sz="7200" b="1" dirty="0"/>
              <a:t> نعمتي عليها </a:t>
            </a:r>
            <a:r>
              <a:rPr lang="ar-EG" altLang="zh-CN" sz="7200" b="1" dirty="0" err="1"/>
              <a:t>بالنجا</a:t>
            </a:r>
            <a:endParaRPr lang="ar-EG" altLang="zh-CN" sz="7200" b="1" dirty="0"/>
          </a:p>
          <a:p>
            <a:pPr algn="ctr" rtl="1">
              <a:spcBef>
                <a:spcPts val="1800"/>
              </a:spcBef>
            </a:pPr>
            <a:r>
              <a:rPr lang="ar-EG" altLang="zh-CN" sz="7200" b="1" dirty="0"/>
              <a:t>حياتي </a:t>
            </a:r>
            <a:r>
              <a:rPr lang="ar-EG" altLang="zh-CN" sz="7200" b="1" dirty="0" err="1"/>
              <a:t>معاك</a:t>
            </a:r>
            <a:r>
              <a:rPr lang="ar-EG" altLang="zh-CN" sz="7200" b="1" dirty="0"/>
              <a:t> ليها معنى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7200" b="1" dirty="0"/>
              <a:t>بالمحبة الإيمان والرجـا)2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609600"/>
            <a:ext cx="9144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altLang="zh-CN" sz="7200" b="1" dirty="0"/>
              <a:t>(شكون غيرك شفى المرضى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7200" b="1" dirty="0"/>
              <a:t>شكون غيرك </a:t>
            </a:r>
            <a:r>
              <a:rPr lang="ar-EG" altLang="zh-CN" sz="7200" b="1" dirty="0" err="1"/>
              <a:t>دوا</a:t>
            </a:r>
            <a:r>
              <a:rPr lang="ar-EG" altLang="zh-CN" sz="7200" b="1" dirty="0"/>
              <a:t> لجراح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7200" b="1" dirty="0"/>
              <a:t>شكون غيرك محا </a:t>
            </a:r>
            <a:r>
              <a:rPr lang="ar-EG" altLang="zh-CN" sz="7200" b="1" dirty="0" err="1"/>
              <a:t>لِحـزان</a:t>
            </a:r>
            <a:r>
              <a:rPr lang="ar-EG" altLang="zh-CN" sz="7200" b="1" dirty="0"/>
              <a:t>	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7200" b="1" dirty="0"/>
              <a:t>فكل لقلوب زرع </a:t>
            </a:r>
            <a:r>
              <a:rPr lang="ar-EG" altLang="zh-CN" sz="7200" b="1" dirty="0" err="1"/>
              <a:t>لفراح</a:t>
            </a:r>
            <a:r>
              <a:rPr lang="ar-EG" altLang="zh-CN" sz="7200" b="1" dirty="0"/>
              <a:t>)2</a:t>
            </a:r>
            <a:endParaRPr lang="en-US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altLang="zh-CN" sz="7200" b="1" dirty="0"/>
              <a:t>(نفسي فيك </a:t>
            </a:r>
            <a:r>
              <a:rPr lang="ar-EG" altLang="zh-CN" sz="7200" b="1" dirty="0" err="1"/>
              <a:t>ديما</a:t>
            </a:r>
            <a:r>
              <a:rPr lang="ar-EG" altLang="zh-CN" sz="7200" b="1" dirty="0"/>
              <a:t> تشكر	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7200" b="1" dirty="0" err="1"/>
              <a:t>ياللي</a:t>
            </a:r>
            <a:r>
              <a:rPr lang="ar-EG" altLang="zh-CN" sz="7200" b="1" dirty="0"/>
              <a:t> نعمتي عليها </a:t>
            </a:r>
            <a:r>
              <a:rPr lang="ar-EG" altLang="zh-CN" sz="7200" b="1" dirty="0" err="1"/>
              <a:t>بالنجا</a:t>
            </a:r>
            <a:endParaRPr lang="ar-EG" altLang="zh-CN" sz="7200" b="1" dirty="0"/>
          </a:p>
          <a:p>
            <a:pPr algn="ctr" rtl="1">
              <a:spcBef>
                <a:spcPts val="1800"/>
              </a:spcBef>
            </a:pPr>
            <a:r>
              <a:rPr lang="ar-EG" altLang="zh-CN" sz="7200" b="1" dirty="0"/>
              <a:t>حياتي </a:t>
            </a:r>
            <a:r>
              <a:rPr lang="ar-EG" altLang="zh-CN" sz="7200" b="1" dirty="0" err="1"/>
              <a:t>معاك</a:t>
            </a:r>
            <a:r>
              <a:rPr lang="ar-EG" altLang="zh-CN" sz="7200" b="1" dirty="0"/>
              <a:t> ليها معنى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7200" b="1" dirty="0"/>
              <a:t>بالمحبة الإيمان والرجـا)2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609600"/>
            <a:ext cx="9144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altLang="zh-CN" sz="7200" b="1" dirty="0"/>
              <a:t>(شكون غيرك شفى المرضى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7200" b="1" dirty="0"/>
              <a:t>شكون غيرك </a:t>
            </a:r>
            <a:r>
              <a:rPr lang="ar-EG" altLang="zh-CN" sz="7200" b="1" dirty="0" err="1"/>
              <a:t>دوا</a:t>
            </a:r>
            <a:r>
              <a:rPr lang="ar-EG" altLang="zh-CN" sz="7200" b="1" dirty="0"/>
              <a:t> لجراح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7200" b="1" dirty="0"/>
              <a:t>شكون غيرك محا </a:t>
            </a:r>
            <a:r>
              <a:rPr lang="ar-EG" altLang="zh-CN" sz="7200" b="1" dirty="0" err="1"/>
              <a:t>لِحـزان</a:t>
            </a:r>
            <a:r>
              <a:rPr lang="ar-EG" altLang="zh-CN" sz="7200" b="1" dirty="0"/>
              <a:t>	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7200" b="1" dirty="0"/>
              <a:t>فكل لقلوب زرع </a:t>
            </a:r>
            <a:r>
              <a:rPr lang="ar-EG" altLang="zh-CN" sz="7200" b="1" dirty="0" err="1"/>
              <a:t>لفراح</a:t>
            </a:r>
            <a:r>
              <a:rPr lang="ar-EG" altLang="zh-CN" sz="7200" b="1" dirty="0"/>
              <a:t>)2</a:t>
            </a:r>
            <a:endParaRPr lang="en-US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1482</TotalTime>
  <Words>122</Words>
  <Application>Microsoft Office PowerPoint</Application>
  <PresentationFormat>عرض على الشاشة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174</cp:revision>
  <dcterms:created xsi:type="dcterms:W3CDTF">2021-12-07T14:30:00Z</dcterms:created>
  <dcterms:modified xsi:type="dcterms:W3CDTF">2024-03-27T09:23:20Z</dcterms:modified>
</cp:coreProperties>
</file>