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298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8000" b="1" dirty="0"/>
              <a:t>SONG</a:t>
            </a:r>
            <a:endParaRPr lang="ar-EG" sz="8000" b="1" dirty="0"/>
          </a:p>
          <a:p>
            <a:pPr algn="ctr"/>
            <a:r>
              <a:rPr lang="en-US" sz="8000" b="1" dirty="0"/>
              <a:t> A Mom Like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9788"/>
            <a:ext cx="998219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God made you special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He made you just for me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He gave to you a heart so true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To love me faithfully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127"/>
            <a:ext cx="9982199" cy="617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5400" b="1" dirty="0"/>
              <a:t>So all my life I’ll honor you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And thank the Lord above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For giving me a mom like you</a:t>
            </a:r>
          </a:p>
          <a:p>
            <a:pPr algn="ctr" rtl="1">
              <a:lnSpc>
                <a:spcPct val="150000"/>
              </a:lnSpc>
            </a:pPr>
            <a:r>
              <a:rPr lang="en-US" sz="5400" b="1" dirty="0"/>
              <a:t>To cherish and to love</a:t>
            </a:r>
            <a:br>
              <a:rPr lang="ar-EG" sz="5400" b="1" dirty="0"/>
            </a:br>
            <a:endParaRPr lang="en-US" sz="5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53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2023-11-13T13:57:37Z</dcterms:modified>
</cp:coreProperties>
</file>