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298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8000" b="1" dirty="0"/>
              <a:t>SONG</a:t>
            </a:r>
            <a:endParaRPr lang="ar-EG" sz="8000" b="1" dirty="0"/>
          </a:p>
          <a:p>
            <a:pPr algn="ctr"/>
            <a:r>
              <a:rPr lang="en-US" sz="8000" b="1" dirty="0"/>
              <a:t> A Mom Like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9788"/>
            <a:ext cx="9982199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6000" b="1" dirty="0"/>
              <a:t>God made you special</a:t>
            </a:r>
          </a:p>
          <a:p>
            <a:pPr algn="ctr" rtl="1">
              <a:lnSpc>
                <a:spcPct val="150000"/>
              </a:lnSpc>
            </a:pPr>
            <a:r>
              <a:rPr lang="en-US" sz="6000" b="1" dirty="0"/>
              <a:t>He made you just for me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He gave to you a heart so true</a:t>
            </a:r>
          </a:p>
          <a:p>
            <a:pPr algn="ctr" rtl="1">
              <a:lnSpc>
                <a:spcPct val="150000"/>
              </a:lnSpc>
            </a:pPr>
            <a:r>
              <a:rPr lang="en-US" sz="6000" b="1" dirty="0"/>
              <a:t>To love me faithfully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0127"/>
            <a:ext cx="9982199" cy="617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So all my life I’ll honor you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And thank the Lord above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For giving me a mom like you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To cherish and to love</a:t>
            </a:r>
            <a:br>
              <a:rPr lang="ar-EG" sz="5400" b="1" dirty="0"/>
            </a:br>
            <a:endParaRPr lang="en-US" sz="54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</TotalTime>
  <Words>53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181</cp:revision>
  <dcterms:created xsi:type="dcterms:W3CDTF">2021-12-07T14:30:00Z</dcterms:created>
  <dcterms:modified xsi:type="dcterms:W3CDTF">2023-11-13T13:57:37Z</dcterms:modified>
</cp:coreProperties>
</file>