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600" b="1" dirty="0"/>
              <a:t>SONG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</a:rPr>
              <a:t>Mary, did you know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one day walk on water?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save our sons and daughters?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 come to make you new?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child that you delivered,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will soon deliver you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9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give sight to a blind man?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calm the storm with his hand?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2005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 walked where angels trod?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kiss your little baby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kiss the face of God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4666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blind will see, the deaf will hear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dead will live again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lame will leap, the dumb will speak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praises of the Lamb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89814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Lord of all creation?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one day rule the nations?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1859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 you know that your baby boy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heaven’s  perfect Lamb?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sleeping child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you're holding is the great, I Am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58592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3232</TotalTime>
  <Words>205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253</cp:revision>
  <dcterms:created xsi:type="dcterms:W3CDTF">2021-12-07T14:30:00Z</dcterms:created>
  <dcterms:modified xsi:type="dcterms:W3CDTF">2022-12-28T09:27:27Z</dcterms:modified>
</cp:coreProperties>
</file>