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6600" b="1" dirty="0"/>
              <a:t>SONG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en-US" sz="6600" b="1" i="0" dirty="0">
                <a:solidFill>
                  <a:srgbClr val="000000"/>
                </a:solidFill>
                <a:effectLst/>
                <a:latin typeface="Helvetica Neue"/>
              </a:rPr>
              <a:t>Silent night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Silent night, holy night!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is calm, all is bright.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Round yon Virgin, Mother and Child.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infant so tender and mild,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Sleep in heavenly peace,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Sleep in heavenly peace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Silent night, holy night!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Shepherds quake at the sight.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Glories stream from heaven afar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Heavenly hosts sing Alleluia,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the Savior is born!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 the Savior is born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9800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Silent night, holy night!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of God love's pure light.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Radiant beams from Thy holy face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 dawn of redeeming grace,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Lord, at Thy birth</a:t>
            </a:r>
          </a:p>
          <a:p>
            <a:pPr algn="ctr">
              <a:lnSpc>
                <a:spcPct val="150000"/>
              </a:lnSpc>
            </a:pPr>
            <a:r>
              <a:rPr lang="en-US" sz="40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Lord, at Thy birth </a:t>
            </a:r>
            <a:endParaRPr lang="en-US" sz="40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8609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</TotalTime>
  <Words>111</Words>
  <Application>Microsoft Office PowerPoint</Application>
  <PresentationFormat>عرض على الشاشة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253</cp:revision>
  <dcterms:created xsi:type="dcterms:W3CDTF">2021-12-07T14:30:00Z</dcterms:created>
  <dcterms:modified xsi:type="dcterms:W3CDTF">2022-12-28T09:32:34Z</dcterms:modified>
</cp:coreProperties>
</file>