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8" r:id="rId6"/>
    <p:sldId id="327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8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92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97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7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31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50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عُمري ما دُقت سَعادَة في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قت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في قلبي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ولا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يت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في 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بك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بانسى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واحت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wehteajati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never feel joy in my heart or peace in my life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except close to You Lord where I forget my needs.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ماشي في الب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ك:ا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يثب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حي فيك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eydi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wasmaa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wlazem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yethbat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walk with me in the wilderness and I put my hand on You. I hear your promise I’ll keep my joy always in You.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72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 ما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ليك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 قلب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بيك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واتع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 لم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باح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عيني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وابق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في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 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marfoaa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yefDal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marfoa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bahawwel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 long as my eyes are towards You, my heart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remain lifted up. I get tired if I look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somewhere else and get poor and in need.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48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ماشي في الب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ك:ا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يثب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حي فيك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eydi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wasmaa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wlazem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yethbat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walk with me in the wilderness and I put my hand on You. I hear your promise I’ll keep my joy always in You.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802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زن في 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لبي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دايما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رفوع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فوق الص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عب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ديق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elhozn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ana dayman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marfoa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eliSSaab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Sadeeq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matter how sad my heart is, no matter how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tough the situation is, I’m always lifted up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by You above all difficulties.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605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ماشي في الب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ك:ا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يثب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حي فيك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eydi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wasmaa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wlazem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yethbat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walk with me in the wilderness and I put my hand on You. I hear your promise I’ll keep my joy always in You.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838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5100</TotalTime>
  <Words>724</Words>
  <Application>Microsoft Office PowerPoint</Application>
  <PresentationFormat>عرض على الشاشة (4:3)</PresentationFormat>
  <Paragraphs>59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502</cp:revision>
  <dcterms:created xsi:type="dcterms:W3CDTF">2021-12-07T14:30:00Z</dcterms:created>
  <dcterms:modified xsi:type="dcterms:W3CDTF">2025-02-09T08:36:35Z</dcterms:modified>
</cp:coreProperties>
</file>