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44" r:id="rId3"/>
    <p:sldId id="277" r:id="rId4"/>
    <p:sldId id="473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تـرنيـمـة</a:t>
            </a:r>
            <a:br>
              <a:rPr lang="ar-EG" sz="8000" b="1" dirty="0" smtClean="0"/>
            </a:br>
            <a:r>
              <a:rPr lang="ar-EG" sz="8000" b="1" dirty="0" smtClean="0"/>
              <a:t>أسجـد أمــامـــك</a:t>
            </a:r>
            <a:r>
              <a:rPr lang="ar-EG" sz="8000" b="1" dirty="0" smtClean="0"/>
              <a:t> 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 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-459086"/>
            <a:ext cx="9982200" cy="861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7200" b="1" dirty="0" smtClean="0"/>
              <a:t>أسجد أمامك</a:t>
            </a:r>
            <a:br>
              <a:rPr lang="ar-EG" sz="7200" b="1" dirty="0" smtClean="0"/>
            </a:br>
            <a:r>
              <a:rPr lang="ar-EG" sz="7200" b="1" dirty="0" smtClean="0"/>
              <a:t>أخضع لشخصك</a:t>
            </a:r>
            <a:br>
              <a:rPr lang="ar-EG" sz="7200" b="1" dirty="0" smtClean="0"/>
            </a:br>
            <a:r>
              <a:rPr lang="ar-EG" sz="7200" b="1" dirty="0" smtClean="0"/>
              <a:t>أنحني أمام عرشك</a:t>
            </a:r>
            <a:br>
              <a:rPr lang="ar-EG" sz="7200" b="1" dirty="0" smtClean="0"/>
            </a:b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76200" y="-152400"/>
            <a:ext cx="93726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ارفع يدي </a:t>
            </a:r>
            <a:r>
              <a:rPr lang="ar-EG" sz="7200" b="1" dirty="0" err="1" smtClean="0"/>
              <a:t>لك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أشدو مجداً لاسمك</a:t>
            </a:r>
            <a:br>
              <a:rPr lang="ar-EG" sz="7200" b="1" dirty="0" smtClean="0"/>
            </a:br>
            <a:r>
              <a:rPr lang="ar-EG" sz="7200" b="1" dirty="0" smtClean="0"/>
              <a:t>أعبدك بالروح</a:t>
            </a:r>
            <a:br>
              <a:rPr lang="ar-EG" sz="7200" b="1" dirty="0" smtClean="0"/>
            </a:br>
            <a:r>
              <a:rPr lang="ar-EG" sz="7200" b="1" dirty="0" smtClean="0"/>
              <a:t>أعبدك بالحق</a:t>
            </a:r>
            <a:br>
              <a:rPr lang="ar-EG" sz="7200" b="1" dirty="0" smtClean="0"/>
            </a:br>
            <a:endParaRPr lang="ar-SA" sz="72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343872"/>
            <a:ext cx="9982200" cy="9104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8000" b="1" dirty="0" smtClean="0"/>
              <a:t>ولتكن حياتي</a:t>
            </a:r>
            <a:br>
              <a:rPr lang="ar-EG" sz="8000" b="1" dirty="0" smtClean="0"/>
            </a:br>
            <a:r>
              <a:rPr lang="ar-EG" sz="8000" b="1" dirty="0" smtClean="0"/>
              <a:t>ربي ملكك</a:t>
            </a:r>
          </a:p>
          <a:p>
            <a:pPr algn="ctr">
              <a:lnSpc>
                <a:spcPct val="200000"/>
              </a:lnSpc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1649</TotalTime>
  <Words>8</Words>
  <Application>Microsoft Office PowerPoint</Application>
  <PresentationFormat>عرض على الشاشة (3:4)‏</PresentationFormat>
  <Paragraphs>6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320</cp:revision>
  <dcterms:created xsi:type="dcterms:W3CDTF">2021-12-07T14:30:00Z</dcterms:created>
  <dcterms:modified xsi:type="dcterms:W3CDTF">2022-01-03T18:57:36Z</dcterms:modified>
</cp:coreProperties>
</file>