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5" r:id="rId2"/>
    <p:sldId id="325" r:id="rId3"/>
    <p:sldId id="346" r:id="rId4"/>
    <p:sldId id="335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357" r:id="rId16"/>
    <p:sldId id="358" r:id="rId17"/>
    <p:sldId id="29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60" y="31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ترنيمة</a:t>
            </a:r>
          </a:p>
          <a:p>
            <a:pPr algn="ctr"/>
            <a:r>
              <a:rPr lang="ar-EG" sz="7200" b="1" i="0" dirty="0">
                <a:solidFill>
                  <a:srgbClr val="0F0F0F"/>
                </a:solidFill>
                <a:effectLst/>
                <a:latin typeface="Roboto" panose="02000000000000000000" pitchFamily="2" charset="0"/>
              </a:rPr>
              <a:t>أكتر حاجة بحب أعملها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82361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وانا يوم رح اقوم من النوم </a:t>
            </a:r>
            <a:r>
              <a:rPr lang="ar-EG" sz="6000" b="1" dirty="0" err="1">
                <a:solidFill>
                  <a:srgbClr val="003300"/>
                </a:solidFill>
              </a:rPr>
              <a:t>وهلاقي</a:t>
            </a:r>
            <a:r>
              <a:rPr lang="ar-EG" sz="6000" b="1" dirty="0">
                <a:solidFill>
                  <a:srgbClr val="003300"/>
                </a:solidFill>
              </a:rPr>
              <a:t> نفسي في حضن يسوع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 err="1">
                <a:solidFill>
                  <a:srgbClr val="003300"/>
                </a:solidFill>
              </a:rPr>
              <a:t>دا</a:t>
            </a:r>
            <a:r>
              <a:rPr lang="ar-EG" sz="6000" b="1" dirty="0">
                <a:solidFill>
                  <a:srgbClr val="003300"/>
                </a:solidFill>
              </a:rPr>
              <a:t> انا لي مكان في </a:t>
            </a:r>
            <a:r>
              <a:rPr lang="ar-EG" sz="6000" b="1" dirty="0" err="1">
                <a:solidFill>
                  <a:srgbClr val="003300"/>
                </a:solidFill>
              </a:rPr>
              <a:t>السما</a:t>
            </a:r>
            <a:r>
              <a:rPr lang="ar-EG" sz="6000" b="1" dirty="0">
                <a:solidFill>
                  <a:srgbClr val="003300"/>
                </a:solidFill>
              </a:rPr>
              <a:t> مضمون وعلى حساب دم يسوع </a:t>
            </a: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686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06161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ولحد ما يجي اليوم </a:t>
            </a:r>
            <a:r>
              <a:rPr lang="ar-EG" sz="6000" b="1" dirty="0" err="1">
                <a:solidFill>
                  <a:srgbClr val="003300"/>
                </a:solidFill>
              </a:rPr>
              <a:t>دا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انا </a:t>
            </a:r>
            <a:r>
              <a:rPr lang="ar-EG" sz="6000" b="1" dirty="0" err="1">
                <a:solidFill>
                  <a:srgbClr val="003300"/>
                </a:solidFill>
              </a:rPr>
              <a:t>هافضل</a:t>
            </a:r>
            <a:r>
              <a:rPr lang="ar-EG" sz="6000" b="1" dirty="0">
                <a:solidFill>
                  <a:srgbClr val="003300"/>
                </a:solidFill>
              </a:rPr>
              <a:t> أغني وارنم ليه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وأعلن في مسيحي إيماني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ووسط الضيق أنا </a:t>
            </a:r>
            <a:r>
              <a:rPr lang="ar-EG" sz="6000" b="1" dirty="0" err="1">
                <a:solidFill>
                  <a:srgbClr val="003300"/>
                </a:solidFill>
              </a:rPr>
              <a:t>هافرح</a:t>
            </a:r>
            <a:r>
              <a:rPr lang="ar-EG" sz="6000" b="1" dirty="0">
                <a:solidFill>
                  <a:srgbClr val="003300"/>
                </a:solidFill>
              </a:rPr>
              <a:t> بيه </a:t>
            </a: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399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358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3-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مهما ظلام الليل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بيطول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بكرا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هيطلع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نور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وعشان عارف كدا من الاول بحسبه كل سرور</a:t>
            </a: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2202212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دي التجربة فترة وبتعدي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وآلامها </a:t>
            </a:r>
            <a:r>
              <a:rPr lang="ar-EG" sz="6600" b="1" dirty="0" err="1">
                <a:latin typeface="Arial" charset="0"/>
                <a:cs typeface="Arial" charset="0"/>
              </a:rPr>
              <a:t>بيزول</a:t>
            </a:r>
            <a:r>
              <a:rPr lang="ar-EG" sz="6600" b="1" dirty="0">
                <a:latin typeface="Arial" charset="0"/>
                <a:cs typeface="Arial" charset="0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لكن تقل المجد الابدي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>
                <a:latin typeface="Arial" charset="0"/>
                <a:cs typeface="Arial" charset="0"/>
              </a:rPr>
              <a:t>هايكمل</a:t>
            </a:r>
            <a:r>
              <a:rPr lang="ar-EG" sz="6600" b="1" dirty="0">
                <a:latin typeface="Arial" charset="0"/>
                <a:cs typeface="Arial" charset="0"/>
              </a:rPr>
              <a:t> على طول</a:t>
            </a:r>
            <a:endParaRPr lang="ar-EG" sz="8800" b="1" dirty="0"/>
          </a:p>
        </p:txBody>
      </p:sp>
    </p:spTree>
    <p:extLst>
      <p:ext uri="{BB962C8B-B14F-4D97-AF65-F5344CB8AC3E}">
        <p14:creationId xmlns:p14="http://schemas.microsoft.com/office/powerpoint/2010/main" val="3946408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673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 err="1">
                <a:solidFill>
                  <a:srgbClr val="003300"/>
                </a:solidFill>
              </a:rPr>
              <a:t>هللويا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هللويا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للمسيح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هللويا</a:t>
            </a:r>
            <a:r>
              <a:rPr lang="ar-EG" sz="7200" b="1" dirty="0">
                <a:solidFill>
                  <a:srgbClr val="003300"/>
                </a:solidFill>
              </a:rPr>
              <a:t> ملى قلبي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بالتسبيح </a:t>
            </a:r>
          </a:p>
        </p:txBody>
      </p:sp>
    </p:spTree>
    <p:extLst>
      <p:ext uri="{BB962C8B-B14F-4D97-AF65-F5344CB8AC3E}">
        <p14:creationId xmlns:p14="http://schemas.microsoft.com/office/powerpoint/2010/main" val="2388217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82361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وانا يوم رح اقوم من النوم </a:t>
            </a:r>
            <a:r>
              <a:rPr lang="ar-EG" sz="6000" b="1" dirty="0" err="1">
                <a:solidFill>
                  <a:srgbClr val="003300"/>
                </a:solidFill>
              </a:rPr>
              <a:t>وهلاقي</a:t>
            </a:r>
            <a:r>
              <a:rPr lang="ar-EG" sz="6000" b="1" dirty="0">
                <a:solidFill>
                  <a:srgbClr val="003300"/>
                </a:solidFill>
              </a:rPr>
              <a:t> نفسي في حضن يسوع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 err="1">
                <a:solidFill>
                  <a:srgbClr val="003300"/>
                </a:solidFill>
              </a:rPr>
              <a:t>دا</a:t>
            </a:r>
            <a:r>
              <a:rPr lang="ar-EG" sz="6000" b="1" dirty="0">
                <a:solidFill>
                  <a:srgbClr val="003300"/>
                </a:solidFill>
              </a:rPr>
              <a:t> انا لي مكان في </a:t>
            </a:r>
            <a:r>
              <a:rPr lang="ar-EG" sz="6000" b="1" dirty="0" err="1">
                <a:solidFill>
                  <a:srgbClr val="003300"/>
                </a:solidFill>
              </a:rPr>
              <a:t>السما</a:t>
            </a:r>
            <a:r>
              <a:rPr lang="ar-EG" sz="6000" b="1" dirty="0">
                <a:solidFill>
                  <a:srgbClr val="003300"/>
                </a:solidFill>
              </a:rPr>
              <a:t> مضمون وعلى حساب دم يسوع </a:t>
            </a: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628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06161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ولحد ما يجي اليوم </a:t>
            </a:r>
            <a:r>
              <a:rPr lang="ar-EG" sz="6000" b="1" dirty="0" err="1">
                <a:solidFill>
                  <a:srgbClr val="003300"/>
                </a:solidFill>
              </a:rPr>
              <a:t>دا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انا </a:t>
            </a:r>
            <a:r>
              <a:rPr lang="ar-EG" sz="6000" b="1" dirty="0" err="1">
                <a:solidFill>
                  <a:srgbClr val="003300"/>
                </a:solidFill>
              </a:rPr>
              <a:t>هافضل</a:t>
            </a:r>
            <a:r>
              <a:rPr lang="ar-EG" sz="6000" b="1" dirty="0">
                <a:solidFill>
                  <a:srgbClr val="003300"/>
                </a:solidFill>
              </a:rPr>
              <a:t> أغني وارنم ليه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وأعلن في مسيحي إيماني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ووسط الضيق أنا </a:t>
            </a:r>
            <a:r>
              <a:rPr lang="ar-EG" sz="6000" b="1" dirty="0" err="1">
                <a:solidFill>
                  <a:srgbClr val="003300"/>
                </a:solidFill>
              </a:rPr>
              <a:t>هافرح</a:t>
            </a:r>
            <a:r>
              <a:rPr lang="ar-EG" sz="6000" b="1" dirty="0">
                <a:solidFill>
                  <a:srgbClr val="003300"/>
                </a:solidFill>
              </a:rPr>
              <a:t> بيه </a:t>
            </a: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2770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358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أكتر حاجة بحب أعملها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وابتدي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بيها اليوم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إني اسبح اسم إلهي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لما اصحى من النوم </a:t>
            </a: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واشكر ربي لأنه حفظني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وعدّى عليَّ الليل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واشبع لما اصحى على صورته وعلى وجه الجميل </a:t>
            </a:r>
            <a:endParaRPr lang="ar-EG" sz="8800" b="1" dirty="0"/>
          </a:p>
        </p:txBody>
      </p:sp>
    </p:spTree>
    <p:extLst>
      <p:ext uri="{BB962C8B-B14F-4D97-AF65-F5344CB8AC3E}">
        <p14:creationId xmlns:p14="http://schemas.microsoft.com/office/powerpoint/2010/main" val="1420125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673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 err="1">
                <a:solidFill>
                  <a:srgbClr val="003300"/>
                </a:solidFill>
              </a:rPr>
              <a:t>هللويا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هللويا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للمسيح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هللويا</a:t>
            </a:r>
            <a:r>
              <a:rPr lang="ar-EG" sz="7200" b="1" dirty="0">
                <a:solidFill>
                  <a:srgbClr val="003300"/>
                </a:solidFill>
              </a:rPr>
              <a:t> ملى قلبي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بالتسبيح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82361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وانا يوم رح اقوم من النوم </a:t>
            </a:r>
            <a:r>
              <a:rPr lang="ar-EG" sz="6000" b="1" dirty="0" err="1">
                <a:solidFill>
                  <a:srgbClr val="003300"/>
                </a:solidFill>
              </a:rPr>
              <a:t>وهلاقي</a:t>
            </a:r>
            <a:r>
              <a:rPr lang="ar-EG" sz="6000" b="1" dirty="0">
                <a:solidFill>
                  <a:srgbClr val="003300"/>
                </a:solidFill>
              </a:rPr>
              <a:t> نفسي في حضن يسوع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 err="1">
                <a:solidFill>
                  <a:srgbClr val="003300"/>
                </a:solidFill>
              </a:rPr>
              <a:t>دا</a:t>
            </a:r>
            <a:r>
              <a:rPr lang="ar-EG" sz="6000" b="1" dirty="0">
                <a:solidFill>
                  <a:srgbClr val="003300"/>
                </a:solidFill>
              </a:rPr>
              <a:t> انا لي مكان في </a:t>
            </a:r>
            <a:r>
              <a:rPr lang="ar-EG" sz="6000" b="1" dirty="0" err="1">
                <a:solidFill>
                  <a:srgbClr val="003300"/>
                </a:solidFill>
              </a:rPr>
              <a:t>السما</a:t>
            </a:r>
            <a:r>
              <a:rPr lang="ar-EG" sz="6000" b="1" dirty="0">
                <a:solidFill>
                  <a:srgbClr val="003300"/>
                </a:solidFill>
              </a:rPr>
              <a:t> مضمون وعلى حساب دم يسوع </a:t>
            </a: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276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06161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ولحد ما يجي اليوم </a:t>
            </a:r>
            <a:r>
              <a:rPr lang="ar-EG" sz="6000" b="1" dirty="0" err="1">
                <a:solidFill>
                  <a:srgbClr val="003300"/>
                </a:solidFill>
              </a:rPr>
              <a:t>دا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انا </a:t>
            </a:r>
            <a:r>
              <a:rPr lang="ar-EG" sz="6000" b="1" dirty="0" err="1">
                <a:solidFill>
                  <a:srgbClr val="003300"/>
                </a:solidFill>
              </a:rPr>
              <a:t>هافضل</a:t>
            </a:r>
            <a:r>
              <a:rPr lang="ar-EG" sz="6000" b="1" dirty="0">
                <a:solidFill>
                  <a:srgbClr val="003300"/>
                </a:solidFill>
              </a:rPr>
              <a:t> أغني وارنم ليه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وأعلن في مسيحي إيماني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ووسط الضيق أنا </a:t>
            </a:r>
            <a:r>
              <a:rPr lang="ar-EG" sz="6000" b="1" dirty="0" err="1">
                <a:solidFill>
                  <a:srgbClr val="003300"/>
                </a:solidFill>
              </a:rPr>
              <a:t>هافرح</a:t>
            </a:r>
            <a:r>
              <a:rPr lang="ar-EG" sz="6000" b="1" dirty="0">
                <a:solidFill>
                  <a:srgbClr val="003300"/>
                </a:solidFill>
              </a:rPr>
              <a:t> بيه </a:t>
            </a: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542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358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2-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باصحى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وشاعر ليه بالجوع من بعد سواد الليل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معايا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كتابي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وباقفل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بابي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واقرأ في الانجيل</a:t>
            </a: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3381996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واشبع بحبيبي وبكلامه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وارتوي من الينبوع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واخرج اواجه شر العالم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واغلب باسم يسوع </a:t>
            </a:r>
            <a:endParaRPr lang="ar-EG" sz="8800" b="1" dirty="0"/>
          </a:p>
        </p:txBody>
      </p:sp>
    </p:spTree>
    <p:extLst>
      <p:ext uri="{BB962C8B-B14F-4D97-AF65-F5344CB8AC3E}">
        <p14:creationId xmlns:p14="http://schemas.microsoft.com/office/powerpoint/2010/main" val="2201087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673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 err="1">
                <a:solidFill>
                  <a:srgbClr val="003300"/>
                </a:solidFill>
              </a:rPr>
              <a:t>هللويا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هللويا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للمسيح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هللويا</a:t>
            </a:r>
            <a:r>
              <a:rPr lang="ar-EG" sz="7200" b="1" dirty="0">
                <a:solidFill>
                  <a:srgbClr val="003300"/>
                </a:solidFill>
              </a:rPr>
              <a:t> ملى قلبي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بالتسبيح </a:t>
            </a:r>
          </a:p>
        </p:txBody>
      </p:sp>
    </p:spTree>
    <p:extLst>
      <p:ext uri="{BB962C8B-B14F-4D97-AF65-F5344CB8AC3E}">
        <p14:creationId xmlns:p14="http://schemas.microsoft.com/office/powerpoint/2010/main" val="3340952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247</Words>
  <Application>Microsoft Office PowerPoint</Application>
  <PresentationFormat>عرض على الشاشة (4:3)</PresentationFormat>
  <Paragraphs>58</Paragraphs>
  <Slides>17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22" baseType="lpstr">
      <vt:lpstr>Arial</vt:lpstr>
      <vt:lpstr>Calibri</vt:lpstr>
      <vt:lpstr>Helvetica Neue</vt:lpstr>
      <vt:lpstr>Roboto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116</cp:revision>
  <dcterms:created xsi:type="dcterms:W3CDTF">2021-12-07T14:30:00Z</dcterms:created>
  <dcterms:modified xsi:type="dcterms:W3CDTF">2024-03-30T12:45:11Z</dcterms:modified>
</cp:coreProperties>
</file>