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4" r:id="rId3"/>
    <p:sldId id="303" r:id="rId4"/>
    <p:sldId id="305" r:id="rId5"/>
    <p:sldId id="306" r:id="rId6"/>
    <p:sldId id="30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إذا ربي اداني كتير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إذا ربي اداني كتير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أو حتى كنت فقير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بيوصيني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على الغير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أبصش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أبداً وأغير</a:t>
            </a:r>
          </a:p>
          <a:p>
            <a:pPr algn="ctr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 لبس صاحبي في العيد أجمل من لبسي الجديد)2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ماهتمش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وأفضل سعيد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وأشكر ربي عشان يزيد)2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إذا ربي اداني كتير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أو حتى كنت فقير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بيوصيني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على الغير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أبصش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أبداً وأغير</a:t>
            </a:r>
          </a:p>
          <a:p>
            <a:pPr algn="ctr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3451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(لو لأخويا هدية جات </a:t>
            </a:r>
          </a:p>
          <a:p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معنديش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زيها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واتغظت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(أركع أصلي لرب المجد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ينزع مني روح الحقد)2</a:t>
            </a: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85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إذا ربي اداني كتير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أو حتى كنت فقير</a:t>
            </a:r>
          </a:p>
          <a:p>
            <a:pPr algn="ctr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بيوصيني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على الغير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أبصش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أبداً وأغير</a:t>
            </a:r>
          </a:p>
          <a:p>
            <a:pPr algn="ctr"/>
            <a:br>
              <a:rPr lang="ar-EG" sz="7200" b="1" dirty="0">
                <a:solidFill>
                  <a:srgbClr val="005024"/>
                </a:solidFill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8032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3297</TotalTime>
  <Words>118</Words>
  <Application>Microsoft Office PowerPoint</Application>
  <PresentationFormat>عرض على الشاشة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4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2023-01-21T10:55:57Z</dcterms:modified>
</cp:coreProperties>
</file>