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4" r:id="rId3"/>
    <p:sldId id="303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إذا ربي اداني كتير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إذا ربي اداني كتير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أو حتى كنت فقير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بيوصيني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على الغير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أبصش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أبداً وأغير</a:t>
            </a:r>
          </a:p>
          <a:p>
            <a:pPr algn="ctr"/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(لو لبس صاحبي في العيد أجمل من لبسي الجديد)2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ماهتمش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وأفضل سعيد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وأشكر ربي عشان يزيد)2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إذا ربي اداني كتير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أو حتى كنت فقير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بيوصيني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على الغير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أبصش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أبداً وأغير</a:t>
            </a:r>
          </a:p>
          <a:p>
            <a:pPr algn="ctr"/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3451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2-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(لو لأخويا هدية جات </a:t>
            </a:r>
          </a:p>
          <a:p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معنديش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زيها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واتغظت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(أركع أصلي لرب المجد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ينزع مني روح الحقد)2</a:t>
            </a: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85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إذا ربي اداني كتير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أو حتى كنت فقير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بيوصيني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على الغير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أبصش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أبداً وأغير</a:t>
            </a:r>
          </a:p>
          <a:p>
            <a:pPr algn="ctr"/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803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3297</TotalTime>
  <Words>118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Helvetica Neue</vt:lpstr>
      <vt:lpstr>inherit</vt:lpstr>
      <vt:lpstr>Segoe UI Historic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267</cp:revision>
  <dcterms:created xsi:type="dcterms:W3CDTF">2021-12-07T14:30:00Z</dcterms:created>
  <dcterms:modified xsi:type="dcterms:W3CDTF">2023-01-21T10:55:57Z</dcterms:modified>
</cp:coreProperties>
</file>