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36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 smtClean="0">
                <a:latin typeface="Arial" charset="0"/>
              </a:rPr>
              <a:t>إله المجد مالكي</a:t>
            </a:r>
            <a:endParaRPr lang="en-US" sz="80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(إله المجد ملكي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رب </a:t>
            </a:r>
            <a:r>
              <a:rPr lang="ar-EG" sz="8000" b="1" dirty="0" smtClean="0"/>
              <a:t>الحياة في داخلي</a:t>
            </a:r>
            <a:br>
              <a:rPr lang="ar-EG" sz="8000" b="1" dirty="0" smtClean="0"/>
            </a:br>
            <a:r>
              <a:rPr lang="ar-EG" sz="8000" b="1" dirty="0" smtClean="0"/>
              <a:t>الكل قد وهبتني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في </a:t>
            </a:r>
            <a:r>
              <a:rPr lang="ar-EG" sz="8000" b="1" dirty="0" smtClean="0"/>
              <a:t>المسيح رفعتني)2</a:t>
            </a:r>
            <a:br>
              <a:rPr lang="ar-EG" sz="8000" b="1" dirty="0" smtClean="0"/>
            </a:br>
            <a:r>
              <a:rPr lang="ar-EG" sz="8000" b="1" dirty="0" smtClean="0"/>
              <a:t>كل قلبي يباركك</a:t>
            </a:r>
            <a:br>
              <a:rPr lang="ar-EG" sz="8000" b="1" dirty="0" smtClean="0"/>
            </a:b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(كل الحياة ملكاً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عمري </a:t>
            </a:r>
            <a:r>
              <a:rPr lang="ar-EG" sz="8000" b="1" dirty="0" smtClean="0"/>
              <a:t>أحيا لمجدك</a:t>
            </a:r>
            <a:br>
              <a:rPr lang="ar-EG" sz="8000" b="1" dirty="0" smtClean="0"/>
            </a:br>
            <a:r>
              <a:rPr lang="ar-EG" sz="8000" b="1" dirty="0" smtClean="0"/>
              <a:t>أجثو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وحدك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للأبد </a:t>
            </a:r>
            <a:r>
              <a:rPr lang="ar-EG" sz="8000" b="1" dirty="0" smtClean="0"/>
              <a:t>أنا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1679</TotalTime>
  <Words>20</Words>
  <Application>Microsoft Office PowerPoint</Application>
  <PresentationFormat>عرض على الشاشة (3:4)‏</PresentationFormat>
  <Paragraphs>9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200</cp:revision>
  <dcterms:created xsi:type="dcterms:W3CDTF">2021-12-07T14:30:00Z</dcterms:created>
  <dcterms:modified xsi:type="dcterms:W3CDTF">2022-04-21T09:57:21Z</dcterms:modified>
</cp:coreProperties>
</file>