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9" r:id="rId4"/>
    <p:sldId id="311" r:id="rId5"/>
    <p:sldId id="312" r:id="rId6"/>
    <p:sldId id="313" r:id="rId7"/>
    <p:sldId id="31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311"/>
            <p14:sldId id="312"/>
            <p14:sldId id="313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إنَّ ربَّ المجدِ راعيَّ الكريمْ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إنَّ ربَّ المجدِ راعيَّ الكريمْ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حَافظِي منْ شُرُورِ الزَّمانْ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وهوَ يرعانِي بُحبهِ العظيمْ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فيِه لِي راحةٌ وطَمانْ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cs typeface="+mn-cs"/>
              </a:rPr>
              <a:t>هاديًا نفسِي لبرِّهِ القويمْ </a:t>
            </a:r>
          </a:p>
          <a:p>
            <a:pPr algn="ctr" rtl="1"/>
            <a:r>
              <a:rPr lang="ar-EG" sz="6600" b="1" dirty="0">
                <a:cs typeface="+mn-cs"/>
              </a:rPr>
              <a:t>ولأجلِ اسمِهِ كُــــلَّ آنْ</a:t>
            </a:r>
          </a:p>
          <a:p>
            <a:pPr algn="ctr" rtl="1"/>
            <a:r>
              <a:rPr lang="ar-EG" sz="6600" b="1" dirty="0">
                <a:cs typeface="+mn-cs"/>
              </a:rPr>
              <a:t>فِي مصائبِي وفِي الكَربِ الأليمْ</a:t>
            </a:r>
          </a:p>
          <a:p>
            <a:pPr algn="ctr" rtl="1"/>
            <a:r>
              <a:rPr lang="ar-EG" sz="6600" b="1" dirty="0">
                <a:cs typeface="+mn-cs"/>
              </a:rPr>
              <a:t>أستريحُ بِه فِي أمـــــــــــــــانْ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لا أخافْ لًا أخافْ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أيَّ شَرٍ بِوادي الظَّلامْ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فمعِي راعٍ أمينْ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ماسكٌ يدي اليمينْ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فيِه لِي راحةٌ وسلامْ</a:t>
            </a:r>
          </a:p>
          <a:p>
            <a:pPr algn="ctr" rtl="1"/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64458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وبِوادي الموتِ إنْ كنتُ أسيرْ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أخافُ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البـــــــلاَ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وَالشُّرُورْ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فمعِي أنتَ تسيرُ يَا قَديرْ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فيكَ كُلُّ عزاءٍ ونُــــورْ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56406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cs typeface="+mn-cs"/>
              </a:rPr>
              <a:t>رَحمةٌ تتبعنُي خيرٌ كثيرْ</a:t>
            </a:r>
          </a:p>
          <a:p>
            <a:pPr algn="ctr" rtl="1"/>
            <a:r>
              <a:rPr lang="ar-EG" sz="7200" b="1" dirty="0">
                <a:cs typeface="+mn-cs"/>
              </a:rPr>
              <a:t>كُلُّ أيامِ عُمـــــرِي سُرُورْ</a:t>
            </a:r>
          </a:p>
          <a:p>
            <a:pPr algn="ctr" rtl="1"/>
            <a:r>
              <a:rPr lang="ar-EG" sz="7200" b="1" dirty="0">
                <a:cs typeface="+mn-cs"/>
              </a:rPr>
              <a:t>أسكُنُ البيتَ المُقدَّسَ المُنيرْ</a:t>
            </a:r>
          </a:p>
          <a:p>
            <a:pPr algn="ctr" rtl="1"/>
            <a:r>
              <a:rPr lang="ar-EG" sz="7200" b="1" dirty="0">
                <a:cs typeface="+mn-cs"/>
              </a:rPr>
              <a:t>فارحًا آمِنًـــــــــــــا لِلدُهُورْ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22914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لا أخافْ لًا أخافْ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أيَّ شَرٍ بِوادي الظَّلامْ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فمعِي راعٍ أمينْ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ماسكٌ يدي اليمينْ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فيِه لِي راحةٌ وسلامْ</a:t>
            </a:r>
          </a:p>
          <a:p>
            <a:pPr algn="ctr" rtl="1"/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97940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3314</TotalTime>
  <Words>116</Words>
  <Application>Microsoft Office PowerPoint</Application>
  <PresentationFormat>عرض على الشاشة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274</cp:revision>
  <dcterms:created xsi:type="dcterms:W3CDTF">2021-12-07T14:30:00Z</dcterms:created>
  <dcterms:modified xsi:type="dcterms:W3CDTF">2023-02-02T13:11:54Z</dcterms:modified>
</cp:coreProperties>
</file>