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0" y="2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657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7200" b="1" dirty="0">
                <a:latin typeface="Arial" charset="0"/>
                <a:cs typeface="Arial" charset="0"/>
              </a:rPr>
              <a:t>إن لم تكن أنت انشودتي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5-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لم تُبَارِكْني سَيِّدِي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لن أُطلِقَكَ وَلو كَسَرْتَني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فأنتَ لي الآنَ قُوَّتِــــــي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951181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50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لم تَكُن أنتَ أُنشُودَتي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فَلن أُرَنِّــــــــمَ لِلأبَـــــــــدِ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لأنَّكَ لي نَشِــــيدِي سَيِّـدِي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لم يَسِر أمَامِي وَجهُكَ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لن أخطــــوَ مِن هُنا بدُونِكَ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فأنتَ لي نورِي وَمُرشِـدِي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844429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03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لو لم يَكُن كَلامُكَ لَذَّتِي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لَهَلَكتُ إذاً في مَذَلَّتِـــــــي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فأنتَ لِي نَبعُ تَعزِيَّتـــــــي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553037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476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54009"/>
            <a:ext cx="9144000" cy="736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latin typeface="Arial" charset="0"/>
                <a:cs typeface="Arial" charset="0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إن لم تَبنِ وَتَحرُسْ قَلعَتي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فَبَاطِلٌ تَعَبـــــــــي وَسَـهَرِي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فأنتَ صَانِعِـــي وَصَخرَتــي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</a:b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151074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7366"/>
            <a:ext cx="9144000" cy="6569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48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(أنتَ خَلاصِي)2   (وَعَن يَمِيني)2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(أنتَ بقُربــي)2   (أنتَ بقلبـــي)2</a:t>
            </a:r>
            <a:br>
              <a:rPr lang="ar-EG" sz="6000" b="1" dirty="0">
                <a:solidFill>
                  <a:srgbClr val="003300"/>
                </a:solidFill>
              </a:rPr>
            </a:br>
            <a:r>
              <a:rPr lang="ar-EG" sz="6000" b="1" dirty="0">
                <a:solidFill>
                  <a:srgbClr val="003300"/>
                </a:solidFill>
              </a:rPr>
              <a:t>وَلاسمِكَ رَبِّي يَســـــــوع أنتَمِي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EG" sz="6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49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233</Words>
  <Application>Microsoft Office PowerPoint</Application>
  <PresentationFormat>عرض على الشاشة (4:3)</PresentationFormat>
  <Paragraphs>22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116</cp:revision>
  <dcterms:created xsi:type="dcterms:W3CDTF">2021-12-07T14:30:00Z</dcterms:created>
  <dcterms:modified xsi:type="dcterms:W3CDTF">2024-03-30T09:31:24Z</dcterms:modified>
</cp:coreProperties>
</file>