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إن لم تكن أنت انشودتي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5-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تُبَارِكْني سَيِّدِي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 أُطلِقَكَ وَلو كَسَرْتَني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لي الآنَ قُوَّتِــــــي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95118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تَكُن أنتَ أُنشُودَتي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فَلن أُرَنِّــــــــمَ لِلأبَـــــــــدِ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لأنَّكَ لي نَشِــــيدِي سَيِّـدِي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يَسِر أمَامِي وَجهُكَ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 أخطــــوَ مِن هُنا بدُونِكَ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لي نورِي وَمُرشِـدِي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84442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3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لم يَكُن كَلامُكَ لَذَّتِي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لَهَلَكتُ إذاً في مَذَلَّتِـــــــي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لِي نَبعُ تَعزِيَّتـــــــي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55303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7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54009"/>
            <a:ext cx="9144000" cy="736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 لم تَبنِ وَتَحرُسْ قَلعَتي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فَبَاطِلٌ تَعَبـــــــــي وَسَـهَرِي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فأنتَ صَانِعِـــي وَصَخرَتــي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15107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17366"/>
            <a:ext cx="9144000" cy="6569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(أنتَ خَلاصِي)2   (وَعَن يَمِيني)2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(أنتَ بقُربــي)2   (أنتَ بقلبـــي)2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وَلاسمِكَ رَبِّي يَســـــــوع أنتَمِي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233</Words>
  <Application>Microsoft Office PowerPoint</Application>
  <PresentationFormat>عرض على الشاشة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2024-03-30T09:31:24Z</dcterms:modified>
</cp:coreProperties>
</file>