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274" r:id="rId4"/>
    <p:sldId id="298" r:id="rId5"/>
    <p:sldId id="315" r:id="rId6"/>
    <p:sldId id="300" r:id="rId7"/>
    <p:sldId id="322" r:id="rId8"/>
    <p:sldId id="323" r:id="rId9"/>
    <p:sldId id="324" r:id="rId10"/>
    <p:sldId id="325" r:id="rId11"/>
    <p:sldId id="29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67" d="100"/>
          <a:sy n="67" d="100"/>
        </p:scale>
        <p:origin x="48" y="2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219200"/>
            <a:ext cx="8610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 rtl="1"/>
            <a:r>
              <a:rPr lang="ar-SA" sz="8000" b="1" dirty="0">
                <a:latin typeface="Arial" charset="0"/>
              </a:rPr>
              <a:t>أتكل عليك</a:t>
            </a: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286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algn="ctr" rtl="1">
              <a:buClr>
                <a:schemeClr val="accent3"/>
              </a:buClr>
              <a:defRPr/>
            </a:pPr>
            <a:endParaRPr lang="ar-EG" sz="8000" b="1" dirty="0">
              <a:solidFill>
                <a:srgbClr val="003300"/>
              </a:solidFill>
            </a:endParaRPr>
          </a:p>
          <a:p>
            <a:pPr algn="ctr"/>
            <a:r>
              <a:rPr lang="ar-SA" sz="8000" b="1" dirty="0">
                <a:solidFill>
                  <a:srgbClr val="003300"/>
                </a:solidFill>
                <a:latin typeface="Arial" charset="0"/>
              </a:rPr>
              <a:t>أتكل عليك ألتجئ إليك</a:t>
            </a:r>
            <a:endParaRPr lang="en-US" sz="8000" b="1" dirty="0">
              <a:solidFill>
                <a:srgbClr val="003300"/>
              </a:solidFill>
              <a:latin typeface="Arial" charset="0"/>
            </a:endParaRPr>
          </a:p>
          <a:p>
            <a:pPr algn="ctr"/>
            <a:r>
              <a:rPr lang="ar-EG" sz="8000" b="1" dirty="0">
                <a:solidFill>
                  <a:srgbClr val="003300"/>
                </a:solidFill>
                <a:latin typeface="Arial" charset="0"/>
              </a:rPr>
              <a:t>ولا أخــاف لا لا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  <a:latin typeface="Arial" charset="0"/>
              </a:rPr>
              <a:t>فراحــتي لـديــك</a:t>
            </a:r>
            <a:endParaRPr lang="en-US" sz="80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962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algn="ctr" rtl="1">
              <a:buClr>
                <a:schemeClr val="accent3"/>
              </a:buClr>
              <a:defRPr/>
            </a:pPr>
            <a:endParaRPr lang="ar-EG" sz="8000" b="1" dirty="0">
              <a:solidFill>
                <a:srgbClr val="003300"/>
              </a:solidFill>
            </a:endParaRPr>
          </a:p>
          <a:p>
            <a:pPr algn="ctr"/>
            <a:r>
              <a:rPr lang="ar-SA" sz="8000" b="1" dirty="0">
                <a:solidFill>
                  <a:srgbClr val="003300"/>
                </a:solidFill>
                <a:latin typeface="Arial" charset="0"/>
              </a:rPr>
              <a:t>أتكل عليك ألتجئ إليك</a:t>
            </a:r>
            <a:endParaRPr lang="en-US" sz="8000" b="1" dirty="0">
              <a:solidFill>
                <a:srgbClr val="003300"/>
              </a:solidFill>
              <a:latin typeface="Arial" charset="0"/>
            </a:endParaRPr>
          </a:p>
          <a:p>
            <a:pPr algn="ctr"/>
            <a:r>
              <a:rPr lang="ar-EG" sz="8000" b="1" dirty="0">
                <a:solidFill>
                  <a:srgbClr val="003300"/>
                </a:solidFill>
                <a:latin typeface="Arial" charset="0"/>
              </a:rPr>
              <a:t>ولا أخــاف لا لا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  <a:latin typeface="Arial" charset="0"/>
              </a:rPr>
              <a:t>فراحــتي لـديــك</a:t>
            </a:r>
            <a:endParaRPr lang="en-US" sz="80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70103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620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>
                <a:latin typeface="Verdana" pitchFamily="34" charset="0"/>
              </a:rPr>
              <a:t>أنا صغيرك طفلك</a:t>
            </a:r>
            <a:endParaRPr lang="ar-EG" sz="8000" b="1" dirty="0">
              <a:latin typeface="Verdana" pitchFamily="34" charset="0"/>
            </a:endParaRPr>
          </a:p>
          <a:p>
            <a:pPr algn="ctr"/>
            <a:r>
              <a:rPr lang="ar-EG" sz="8000" b="1" dirty="0">
                <a:latin typeface="Verdana" pitchFamily="34" charset="0"/>
              </a:rPr>
              <a:t>وابنــــك المــدلل</a:t>
            </a:r>
          </a:p>
          <a:p>
            <a:pPr algn="ctr"/>
            <a:r>
              <a:rPr lang="ar-EG" sz="8000" b="1" dirty="0">
                <a:latin typeface="Verdana" pitchFamily="34" charset="0"/>
              </a:rPr>
              <a:t>ومن شبابي إلى مشيبي على كــتفـيــك أحــمل</a:t>
            </a:r>
            <a:endParaRPr lang="en-US" altLang="en-US" sz="80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457200" y="0"/>
            <a:ext cx="9601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8000" b="1" dirty="0">
              <a:latin typeface="Verdan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37664" y="3244334"/>
            <a:ext cx="184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ar-EG" b="1" dirty="0">
              <a:latin typeface="Verdan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381000" y="304800"/>
            <a:ext cx="9525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7200" b="1" dirty="0">
                <a:latin typeface="Verdana" pitchFamily="34" charset="0"/>
              </a:rPr>
              <a:t>إيماني أنت وهبته</a:t>
            </a:r>
            <a:endParaRPr lang="ar-EG" sz="7200" b="1" dirty="0">
              <a:latin typeface="Verdana" pitchFamily="34" charset="0"/>
            </a:endParaRPr>
          </a:p>
          <a:p>
            <a:pPr algn="ctr"/>
            <a:r>
              <a:rPr lang="ar-EG" sz="7200" b="1" dirty="0">
                <a:latin typeface="Verdana" pitchFamily="34" charset="0"/>
              </a:rPr>
              <a:t>ماضي أنت غفرته</a:t>
            </a:r>
          </a:p>
          <a:p>
            <a:pPr algn="ctr"/>
            <a:r>
              <a:rPr lang="ar-EG" sz="7200" b="1" dirty="0">
                <a:latin typeface="Verdana" pitchFamily="34" charset="0"/>
              </a:rPr>
              <a:t>ولــي بيتــاً جميلاً</a:t>
            </a:r>
          </a:p>
          <a:p>
            <a:pPr algn="ctr"/>
            <a:r>
              <a:rPr lang="ar-EG" sz="7200" b="1" dirty="0">
                <a:latin typeface="Verdana" pitchFamily="34" charset="0"/>
              </a:rPr>
              <a:t>في سمائك صنعته</a:t>
            </a:r>
          </a:p>
          <a:p>
            <a:pPr algn="ctr"/>
            <a:r>
              <a:rPr lang="ar-EG" sz="7200" b="1" dirty="0">
                <a:latin typeface="Verdana" pitchFamily="34" charset="0"/>
              </a:rPr>
              <a:t>وضمنته لي ضمنته</a:t>
            </a:r>
            <a:endParaRPr lang="en-US" sz="7200" b="1" dirty="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372600" cy="702945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372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algn="ctr" rtl="1">
              <a:buClr>
                <a:schemeClr val="accent3"/>
              </a:buClr>
              <a:defRPr/>
            </a:pPr>
            <a:endParaRPr lang="ar-EG" sz="8000" b="1" dirty="0"/>
          </a:p>
          <a:p>
            <a:pPr algn="ctr"/>
            <a:endParaRPr lang="ar-EG" sz="8000" b="1" dirty="0">
              <a:latin typeface="Verdan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66800" y="774442"/>
            <a:ext cx="6934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latin typeface="Verdana" pitchFamily="34" charset="0"/>
              </a:rPr>
              <a:t>وتـرتب قدامي</a:t>
            </a:r>
          </a:p>
          <a:p>
            <a:pPr algn="ctr"/>
            <a:r>
              <a:rPr lang="ar-EG" sz="8000" b="1" dirty="0">
                <a:latin typeface="Verdana" pitchFamily="34" charset="0"/>
              </a:rPr>
              <a:t>مائدة إطعامي</a:t>
            </a:r>
          </a:p>
          <a:p>
            <a:pPr algn="ctr"/>
            <a:r>
              <a:rPr lang="ar-EG" sz="8000" b="1" dirty="0">
                <a:latin typeface="Verdana" pitchFamily="34" charset="0"/>
              </a:rPr>
              <a:t>وتطعمني يداك </a:t>
            </a:r>
          </a:p>
          <a:p>
            <a:pPr algn="ctr"/>
            <a:r>
              <a:rPr lang="ar-EG" sz="8000" b="1" dirty="0">
                <a:latin typeface="Verdana" pitchFamily="34" charset="0"/>
              </a:rPr>
              <a:t>يا حـلـو اليدين</a:t>
            </a:r>
            <a:endParaRPr lang="en-US" sz="8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76491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latin typeface="Verdana" pitchFamily="34" charset="0"/>
              </a:rPr>
              <a:t>فلا عجب إن رقت الدنيا </a:t>
            </a:r>
            <a:br>
              <a:rPr lang="ar-EG" sz="7200" b="1" dirty="0">
                <a:latin typeface="Verdana" pitchFamily="34" charset="0"/>
              </a:rPr>
            </a:br>
            <a:r>
              <a:rPr lang="ar-EG" sz="7200" b="1" dirty="0">
                <a:latin typeface="Verdana" pitchFamily="34" charset="0"/>
              </a:rPr>
              <a:t>ولــم تـعـنيني رقـتهـــا</a:t>
            </a:r>
          </a:p>
          <a:p>
            <a:pPr algn="ctr"/>
            <a:r>
              <a:rPr lang="ar-EG" sz="7200" b="1" dirty="0">
                <a:latin typeface="Verdana" pitchFamily="34" charset="0"/>
              </a:rPr>
              <a:t>ولا عجب إن ضاقت الدنيا فــزاد إيـمــاني لأننـــي</a:t>
            </a:r>
          </a:p>
          <a:p>
            <a:pPr rtl="1" eaLnBrk="0" hangingPunct="0">
              <a:spcBef>
                <a:spcPct val="50000"/>
              </a:spcBef>
            </a:pPr>
            <a:endParaRPr lang="ar-EG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286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algn="ctr" rtl="1">
              <a:buClr>
                <a:schemeClr val="accent3"/>
              </a:buClr>
              <a:defRPr/>
            </a:pPr>
            <a:endParaRPr lang="ar-EG" sz="8000" b="1" dirty="0">
              <a:solidFill>
                <a:srgbClr val="003300"/>
              </a:solidFill>
            </a:endParaRPr>
          </a:p>
          <a:p>
            <a:pPr algn="ctr"/>
            <a:r>
              <a:rPr lang="ar-SA" sz="8000" b="1" dirty="0">
                <a:solidFill>
                  <a:srgbClr val="003300"/>
                </a:solidFill>
                <a:latin typeface="Arial" charset="0"/>
              </a:rPr>
              <a:t>أتكل عليك ألتجئ إليك</a:t>
            </a:r>
            <a:endParaRPr lang="en-US" sz="8000" b="1" dirty="0">
              <a:solidFill>
                <a:srgbClr val="003300"/>
              </a:solidFill>
              <a:latin typeface="Arial" charset="0"/>
            </a:endParaRPr>
          </a:p>
          <a:p>
            <a:pPr algn="ctr"/>
            <a:r>
              <a:rPr lang="ar-EG" sz="8000" b="1" dirty="0">
                <a:solidFill>
                  <a:srgbClr val="003300"/>
                </a:solidFill>
                <a:latin typeface="Arial" charset="0"/>
              </a:rPr>
              <a:t>ولا أخــاف لا لا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  <a:latin typeface="Arial" charset="0"/>
              </a:rPr>
              <a:t>فراحــتي لـديــك</a:t>
            </a:r>
            <a:endParaRPr lang="en-US" sz="80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70103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620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>
                <a:latin typeface="Verdana" pitchFamily="34" charset="0"/>
              </a:rPr>
              <a:t>أنا صغيرك طفلك</a:t>
            </a:r>
            <a:endParaRPr lang="ar-EG" sz="8000" b="1" dirty="0">
              <a:latin typeface="Verdana" pitchFamily="34" charset="0"/>
            </a:endParaRPr>
          </a:p>
          <a:p>
            <a:pPr algn="ctr"/>
            <a:r>
              <a:rPr lang="ar-EG" sz="8000" b="1" dirty="0">
                <a:latin typeface="Verdana" pitchFamily="34" charset="0"/>
              </a:rPr>
              <a:t>وابنــــك المــدلل</a:t>
            </a:r>
          </a:p>
          <a:p>
            <a:pPr algn="ctr"/>
            <a:r>
              <a:rPr lang="ar-EG" sz="8000" b="1" dirty="0">
                <a:latin typeface="Verdana" pitchFamily="34" charset="0"/>
              </a:rPr>
              <a:t>ومن شبابي إلى مشيبي على كــتفـيــك أحــمل</a:t>
            </a:r>
            <a:endParaRPr lang="en-US" altLang="en-US" sz="8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565" y="0"/>
            <a:ext cx="9541565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457200" y="0"/>
            <a:ext cx="9601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8000" b="1" dirty="0">
              <a:latin typeface="Verdan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37664" y="3244334"/>
            <a:ext cx="184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ar-EG" b="1" dirty="0">
              <a:latin typeface="Verdan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381000" y="381000"/>
            <a:ext cx="9525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7200" b="1" dirty="0">
                <a:latin typeface="Verdana" pitchFamily="34" charset="0"/>
              </a:rPr>
              <a:t>إيماني أنت وهبته</a:t>
            </a:r>
            <a:endParaRPr lang="ar-EG" sz="7200" b="1" dirty="0">
              <a:latin typeface="Verdana" pitchFamily="34" charset="0"/>
            </a:endParaRPr>
          </a:p>
          <a:p>
            <a:pPr algn="ctr"/>
            <a:r>
              <a:rPr lang="ar-EG" sz="7200" b="1" dirty="0">
                <a:latin typeface="Verdana" pitchFamily="34" charset="0"/>
              </a:rPr>
              <a:t>ماضي أنت غفرته</a:t>
            </a:r>
          </a:p>
          <a:p>
            <a:pPr algn="ctr"/>
            <a:r>
              <a:rPr lang="ar-EG" sz="7200" b="1" dirty="0">
                <a:latin typeface="Verdana" pitchFamily="34" charset="0"/>
              </a:rPr>
              <a:t>ولــي بيتــاً جميلاً</a:t>
            </a:r>
          </a:p>
          <a:p>
            <a:pPr algn="ctr"/>
            <a:r>
              <a:rPr lang="ar-EG" sz="7200" b="1" dirty="0">
                <a:latin typeface="Verdana" pitchFamily="34" charset="0"/>
              </a:rPr>
              <a:t>في سمائك صنعته</a:t>
            </a:r>
          </a:p>
          <a:p>
            <a:pPr algn="ctr"/>
            <a:r>
              <a:rPr lang="ar-EG" sz="7200" b="1" dirty="0">
                <a:latin typeface="Verdana" pitchFamily="34" charset="0"/>
              </a:rPr>
              <a:t>وضمنته لي ضمنته</a:t>
            </a:r>
            <a:endParaRPr lang="en-US" sz="7200" b="1" dirty="0">
              <a:latin typeface="Verdan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932</TotalTime>
  <Words>113</Words>
  <Application>Microsoft Office PowerPoint</Application>
  <PresentationFormat>عرض على الشاشة (4:3)</PresentationFormat>
  <Paragraphs>36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Verdana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163</cp:revision>
  <dcterms:created xsi:type="dcterms:W3CDTF">2021-12-07T14:30:00Z</dcterms:created>
  <dcterms:modified xsi:type="dcterms:W3CDTF">2024-03-30T09:48:23Z</dcterms:modified>
</cp:coreProperties>
</file>