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444" r:id="rId3"/>
    <p:sldId id="445" r:id="rId4"/>
    <p:sldId id="446" r:id="rId5"/>
    <p:sldId id="29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691" autoAdjust="0"/>
    <p:restoredTop sz="94660"/>
  </p:normalViewPr>
  <p:slideViewPr>
    <p:cSldViewPr>
      <p:cViewPr>
        <p:scale>
          <a:sx n="68" d="100"/>
          <a:sy n="68" d="100"/>
        </p:scale>
        <p:origin x="-1152" y="-36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63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 smtClean="0"/>
              <a:t>ترنيمة </a:t>
            </a:r>
            <a:endParaRPr lang="en-US" sz="8000" b="1" dirty="0" smtClean="0"/>
          </a:p>
          <a:p>
            <a:pPr algn="ctr" rtl="1"/>
            <a:r>
              <a:rPr lang="ar-SA" sz="8000" b="1" dirty="0" smtClean="0"/>
              <a:t>اجذبني إليك نحو قدسك</a:t>
            </a:r>
          </a:p>
          <a:p>
            <a:pPr algn="ctr"/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ar-EG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" y="421779"/>
            <a:ext cx="9144000" cy="8646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SA" sz="7200" b="1" dirty="0" smtClean="0"/>
              <a:t>اجذبني إليك نحو قدسك</a:t>
            </a:r>
          </a:p>
          <a:p>
            <a:pPr algn="ctr" rtl="1">
              <a:lnSpc>
                <a:spcPct val="200000"/>
              </a:lnSpc>
            </a:pPr>
            <a:r>
              <a:rPr lang="ar-SA" sz="7200" b="1" dirty="0" smtClean="0"/>
              <a:t>تكلاني عليك أن أسمع صوتك</a:t>
            </a:r>
          </a:p>
          <a:p>
            <a:pPr algn="ctr">
              <a:lnSpc>
                <a:spcPct val="200000"/>
              </a:lnSpc>
            </a:pPr>
            <a:r>
              <a:rPr lang="ar-SA" sz="7200" b="1" dirty="0" smtClean="0"/>
              <a:t/>
            </a:r>
            <a:br>
              <a:rPr lang="ar-SA" sz="7200" b="1" dirty="0" smtClean="0"/>
            </a:br>
            <a:endParaRPr 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762000"/>
            <a:ext cx="9144000" cy="8230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7200" b="1" dirty="0" smtClean="0"/>
              <a:t>أنت شوق القلب ليس غيرك</a:t>
            </a:r>
          </a:p>
          <a:p>
            <a:pPr algn="ctr" rtl="1">
              <a:lnSpc>
                <a:spcPct val="150000"/>
              </a:lnSpc>
            </a:pPr>
            <a:r>
              <a:rPr lang="ar-SA" sz="7200" b="1" dirty="0" smtClean="0"/>
              <a:t>أشعر بقربك وبدفء حضنك</a:t>
            </a:r>
          </a:p>
          <a:p>
            <a:pPr algn="ctr" rtl="1">
              <a:lnSpc>
                <a:spcPct val="150000"/>
              </a:lnSpc>
            </a:pPr>
            <a:r>
              <a:rPr lang="ar-SA" sz="7200" b="1" dirty="0" smtClean="0"/>
              <a:t>مد لي يدك أجري نحوك</a:t>
            </a:r>
          </a:p>
          <a:p>
            <a:pPr algn="ctr">
              <a:lnSpc>
                <a:spcPct val="150000"/>
              </a:lnSpc>
            </a:pPr>
            <a:r>
              <a:rPr lang="ar-SA" sz="7200" b="1" dirty="0" smtClean="0"/>
              <a:t/>
            </a:r>
            <a:br>
              <a:rPr lang="ar-SA" sz="7200" b="1" dirty="0" smtClean="0"/>
            </a:br>
            <a:endParaRPr 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721102"/>
            <a:ext cx="9144000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SA" sz="7200" b="1" dirty="0" smtClean="0"/>
              <a:t>(أنت ربي فيك كل كفايتي</a:t>
            </a:r>
          </a:p>
          <a:p>
            <a:pPr algn="ctr" rtl="1">
              <a:lnSpc>
                <a:spcPct val="200000"/>
              </a:lnSpc>
            </a:pPr>
            <a:r>
              <a:rPr lang="ar-SA" sz="7200" b="1" dirty="0" smtClean="0"/>
              <a:t>سؤل قلبي أن أبقى قربك</a:t>
            </a:r>
            <a:r>
              <a:rPr lang="ar-SA" sz="7200" b="1" dirty="0" smtClean="0"/>
              <a:t>) 2</a:t>
            </a:r>
            <a:endParaRPr lang="ar-SA" sz="7200" b="1" dirty="0" smtClean="0"/>
          </a:p>
          <a:p>
            <a:pPr algn="ctr">
              <a:lnSpc>
                <a:spcPct val="200000"/>
              </a:lnSpc>
            </a:pPr>
            <a:r>
              <a:rPr lang="ar-SA" sz="7200" b="1" dirty="0" smtClean="0"/>
              <a:t/>
            </a:r>
            <a:br>
              <a:rPr lang="ar-SA" sz="7200" b="1" dirty="0" smtClean="0"/>
            </a:br>
            <a:endParaRPr 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1483</TotalTime>
  <Words>41</Words>
  <Application>Microsoft Office PowerPoint</Application>
  <PresentationFormat>عرض على الشاشة (3:4)‏</PresentationFormat>
  <Paragraphs>13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300</cp:revision>
  <dcterms:created xsi:type="dcterms:W3CDTF">2021-12-07T14:30:00Z</dcterms:created>
  <dcterms:modified xsi:type="dcterms:W3CDTF">2022-01-13T15:56:17Z</dcterms:modified>
</cp:coreProperties>
</file>