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90" r:id="rId3"/>
    <p:sldId id="489" r:id="rId4"/>
    <p:sldId id="491" r:id="rId5"/>
    <p:sldId id="492" r:id="rId6"/>
    <p:sldId id="493" r:id="rId7"/>
    <p:sldId id="494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 أحبك لأنك </a:t>
            </a:r>
            <a:r>
              <a:rPr lang="ar-EG" sz="7200" b="1" dirty="0" err="1" smtClean="0"/>
              <a:t>احببت</a:t>
            </a:r>
            <a:r>
              <a:rPr lang="ar-EG" sz="7200" b="1" dirty="0" smtClean="0"/>
              <a:t> أولًا </a:t>
            </a:r>
            <a:endParaRPr lang="ar-EG" sz="7200" b="1" dirty="0" smtClean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13399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أحبك لأنك أحببت أولاً</a:t>
            </a:r>
            <a:br>
              <a:rPr lang="ar-EG" sz="7200" b="1" dirty="0" smtClean="0"/>
            </a:br>
            <a:r>
              <a:rPr lang="ar-EG" sz="7200" b="1" dirty="0" smtClean="0"/>
              <a:t>وذقت في حبي يسوع</a:t>
            </a:r>
            <a:br>
              <a:rPr lang="ar-EG" sz="7200" b="1" dirty="0" smtClean="0"/>
            </a:br>
            <a:r>
              <a:rPr lang="ar-EG" sz="7200" b="1" dirty="0" smtClean="0"/>
              <a:t>بالصلب أهوالا</a:t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228600"/>
            <a:ext cx="10058400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ضربت وجلدت 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وتوّجت </a:t>
            </a:r>
            <a:r>
              <a:rPr lang="ar-EG" sz="7200" b="1" dirty="0" smtClean="0"/>
              <a:t>بالهوان</a:t>
            </a:r>
            <a:br>
              <a:rPr lang="ar-EG" sz="7200" b="1" dirty="0" smtClean="0"/>
            </a:br>
            <a:r>
              <a:rPr lang="ar-EG" sz="7200" b="1" dirty="0" smtClean="0"/>
              <a:t>وصليبك يا سيدي 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كان </a:t>
            </a:r>
            <a:r>
              <a:rPr lang="ar-EG" sz="7200" b="1" dirty="0" smtClean="0"/>
              <a:t>لي المكان</a:t>
            </a:r>
            <a:br>
              <a:rPr lang="ar-EG" sz="7200" b="1" dirty="0" smtClean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451599"/>
            <a:ext cx="100584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(حبيبي يا)3 يسوع</a:t>
            </a:r>
            <a:br>
              <a:rPr lang="ar-EG" sz="7200" b="1" dirty="0" smtClean="0"/>
            </a:br>
            <a:r>
              <a:rPr lang="ar-EG" sz="7200" b="1" dirty="0" smtClean="0"/>
              <a:t>(حبيبي يا)3 يسوع</a:t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67174"/>
            <a:ext cx="10058400" cy="1152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فمن أنا لأنعم 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بحنانك </a:t>
            </a:r>
            <a:r>
              <a:rPr lang="ar-EG" sz="7200" b="1" dirty="0" err="1" smtClean="0"/>
              <a:t>السكيب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أخليت نفسك من 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السما</a:t>
            </a:r>
            <a:r>
              <a:rPr lang="ar-EG" sz="7200" b="1" dirty="0" smtClean="0"/>
              <a:t> </a:t>
            </a:r>
            <a:r>
              <a:rPr lang="ar-EG" sz="7200" b="1" dirty="0" smtClean="0"/>
              <a:t>إلى الصليب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-3420487"/>
            <a:ext cx="10058400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أحببت واحتملت 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ومحوت </a:t>
            </a:r>
            <a:r>
              <a:rPr lang="ar-EG" sz="7200" b="1" dirty="0" err="1" smtClean="0"/>
              <a:t>مأثمي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وقلبك يا سيدي 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إليه </a:t>
            </a:r>
            <a:r>
              <a:rPr lang="ar-EG" sz="7200" b="1" dirty="0" smtClean="0"/>
              <a:t>أرتمي</a:t>
            </a:r>
            <a:br>
              <a:rPr lang="ar-EG" sz="7200" b="1" dirty="0" smtClean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451599"/>
            <a:ext cx="100584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(حبيبي يا)3 يسوع</a:t>
            </a:r>
            <a:br>
              <a:rPr lang="ar-EG" sz="7200" b="1" dirty="0" smtClean="0"/>
            </a:br>
            <a:r>
              <a:rPr lang="ar-EG" sz="7200" b="1" dirty="0" smtClean="0"/>
              <a:t>(حبيبي يا)3 يسوع</a:t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</TotalTime>
  <Words>22</Words>
  <Application>Microsoft Office PowerPoint</Application>
  <PresentationFormat>عرض على الشاشة (3:4)‏</PresentationFormat>
  <Paragraphs>14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407</cp:revision>
  <dcterms:created xsi:type="dcterms:W3CDTF">2021-12-07T14:30:00Z</dcterms:created>
  <dcterms:modified xsi:type="dcterms:W3CDTF">2022-01-19T17:45:05Z</dcterms:modified>
</cp:coreProperties>
</file>