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94" r:id="rId3"/>
    <p:sldId id="295" r:id="rId4"/>
    <p:sldId id="297" r:id="rId5"/>
    <p:sldId id="303" r:id="rId6"/>
    <p:sldId id="299" r:id="rId7"/>
    <p:sldId id="30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90" d="100"/>
          <a:sy n="90" d="100"/>
        </p:scale>
        <p:origin x="-546" y="-3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442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إذ دخلت قدسك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6567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إذ دخلت قدسك </a:t>
            </a:r>
            <a:r>
              <a:rPr lang="ar-EG" sz="6000" b="1" dirty="0" err="1" smtClean="0"/>
              <a:t>ورايت</a:t>
            </a:r>
            <a:r>
              <a:rPr lang="ar-EG" sz="6000" b="1" dirty="0" smtClean="0"/>
              <a:t> عرشك</a:t>
            </a:r>
            <a:br>
              <a:rPr lang="ar-EG" sz="6000" b="1" dirty="0" smtClean="0"/>
            </a:br>
            <a:r>
              <a:rPr lang="ar-EG" sz="6000" b="1" dirty="0" smtClean="0"/>
              <a:t>كلهم من حولك ينشدون مجدك</a:t>
            </a:r>
            <a:br>
              <a:rPr lang="ar-EG" sz="6000" b="1" dirty="0" smtClean="0"/>
            </a:br>
            <a:r>
              <a:rPr lang="ar-EG" sz="6000" b="1" dirty="0" smtClean="0"/>
              <a:t>أخجلتني صورتي وصرخت </a:t>
            </a:r>
            <a:r>
              <a:rPr lang="ar-EG" sz="6000" b="1" dirty="0" err="1" smtClean="0"/>
              <a:t>ويلتي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هل نظيري ينفع لسيدي</a:t>
            </a:r>
            <a:br>
              <a:rPr lang="ar-EG" sz="6000" b="1" dirty="0" smtClean="0"/>
            </a:b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6567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منيتي يا سيدي اذهب حيث تريد</a:t>
            </a:r>
            <a:br>
              <a:rPr lang="ar-EG" sz="6000" b="1" dirty="0" smtClean="0"/>
            </a:br>
            <a:r>
              <a:rPr lang="ar-EG" sz="6000" b="1" dirty="0" smtClean="0"/>
              <a:t>فكل ما في يدي لسيدي المجيد</a:t>
            </a:r>
            <a:br>
              <a:rPr lang="ar-EG" sz="6000" b="1" dirty="0" smtClean="0"/>
            </a:br>
            <a:r>
              <a:rPr lang="ar-EG" sz="6000" b="1" dirty="0" smtClean="0"/>
              <a:t>لم اعد لابتغي لم اعد ربي أريد</a:t>
            </a:r>
            <a:br>
              <a:rPr lang="ar-EG" sz="6000" b="1" dirty="0" smtClean="0"/>
            </a:br>
            <a:r>
              <a:rPr lang="ar-EG" sz="6000" b="1" dirty="0" smtClean="0"/>
              <a:t>فليكن مجد اسمك رسالتي</a:t>
            </a:r>
            <a:br>
              <a:rPr lang="ar-EG" sz="6000" b="1" dirty="0" smtClean="0"/>
            </a:b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عند طهر عرشك أدرك نجاستي</a:t>
            </a:r>
            <a:br>
              <a:rPr lang="ar-EG" sz="6000" b="1" dirty="0" smtClean="0"/>
            </a:br>
            <a:r>
              <a:rPr lang="ar-EG" sz="6000" b="1" dirty="0" smtClean="0"/>
              <a:t>من أنا يا سيدي كي تجيب طلبتي</a:t>
            </a:r>
            <a:br>
              <a:rPr lang="ar-EG" sz="6000" b="1" dirty="0" smtClean="0"/>
            </a:br>
            <a:r>
              <a:rPr lang="ar-EG" sz="6000" b="1" dirty="0" smtClean="0"/>
              <a:t>مس ربي شفتي بلهيب جمرك</a:t>
            </a:r>
            <a:br>
              <a:rPr lang="ar-EG" sz="6000" b="1" dirty="0" smtClean="0"/>
            </a:br>
            <a:r>
              <a:rPr lang="ar-EG" sz="6000" b="1" dirty="0" smtClean="0"/>
              <a:t>عندها استمع لآمرك</a:t>
            </a:r>
            <a:br>
              <a:rPr lang="ar-EG" sz="6000" b="1" dirty="0" smtClean="0"/>
            </a:b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6567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منيتي يا سيدي اذهب حيث تريد</a:t>
            </a:r>
            <a:br>
              <a:rPr lang="ar-EG" sz="6000" b="1" dirty="0" smtClean="0"/>
            </a:br>
            <a:r>
              <a:rPr lang="ar-EG" sz="6000" b="1" dirty="0" smtClean="0"/>
              <a:t>فكل ما في يدي لسيدي المجيد</a:t>
            </a:r>
            <a:br>
              <a:rPr lang="ar-EG" sz="6000" b="1" dirty="0" smtClean="0"/>
            </a:br>
            <a:r>
              <a:rPr lang="ar-EG" sz="6000" b="1" dirty="0" smtClean="0"/>
              <a:t>لم اعد لابتغي لم اعد ربي أريد</a:t>
            </a:r>
            <a:br>
              <a:rPr lang="ar-EG" sz="6000" b="1" dirty="0" smtClean="0"/>
            </a:br>
            <a:r>
              <a:rPr lang="ar-EG" sz="6000" b="1" dirty="0" smtClean="0"/>
              <a:t>فليكن مجد اسمك رسالتي</a:t>
            </a:r>
            <a:br>
              <a:rPr lang="ar-EG" sz="6000" b="1" dirty="0" smtClean="0"/>
            </a:b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6567"/>
            <a:ext cx="9144000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أي مجد سيدي أي فخر كي يزيد</a:t>
            </a:r>
            <a:br>
              <a:rPr lang="ar-EG" sz="6000" b="1" dirty="0" smtClean="0"/>
            </a:br>
            <a:r>
              <a:rPr lang="ar-EG" sz="6000" b="1" dirty="0" smtClean="0"/>
              <a:t>أي بهجة هنا إنني بك سعيد</a:t>
            </a:r>
            <a:br>
              <a:rPr lang="ar-EG" sz="6000" b="1" dirty="0" smtClean="0"/>
            </a:br>
            <a:r>
              <a:rPr lang="ar-EG" sz="6000" b="1" dirty="0" smtClean="0"/>
              <a:t>اعجز يا سيدي أن أفي الحب الفريد</a:t>
            </a:r>
            <a:br>
              <a:rPr lang="ar-EG" sz="6000" b="1" dirty="0" smtClean="0"/>
            </a:br>
            <a:r>
              <a:rPr lang="ar-EG" sz="6000" b="1" dirty="0" smtClean="0"/>
              <a:t>بسرور سيدي أطيعك</a:t>
            </a:r>
            <a:br>
              <a:rPr lang="ar-EG" sz="6000" b="1" dirty="0" smtClean="0"/>
            </a:b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823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ها أنا يا سيدي اذهب حيث تريد</a:t>
            </a:r>
            <a:br>
              <a:rPr lang="ar-EG" sz="6000" b="1" dirty="0" smtClean="0"/>
            </a:br>
            <a:r>
              <a:rPr lang="ar-EG" sz="6000" b="1" dirty="0" smtClean="0"/>
              <a:t>فكل ما في يدي لسيدي المجيد</a:t>
            </a:r>
            <a:br>
              <a:rPr lang="ar-EG" sz="6000" b="1" dirty="0" smtClean="0"/>
            </a:br>
            <a:r>
              <a:rPr lang="ar-EG" sz="6000" b="1" dirty="0" smtClean="0"/>
              <a:t>لم اعد لابتغي لم اعد ربي أريد</a:t>
            </a:r>
            <a:br>
              <a:rPr lang="ar-EG" sz="6000" b="1" dirty="0" smtClean="0"/>
            </a:br>
            <a:r>
              <a:rPr lang="ar-EG" sz="6000" b="1" dirty="0" smtClean="0"/>
              <a:t>فليكن مجد اسمك رسالتي</a:t>
            </a:r>
          </a:p>
          <a:p>
            <a:pPr algn="ctr">
              <a:lnSpc>
                <a:spcPct val="150000"/>
              </a:lnSpc>
            </a:pPr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</TotalTime>
  <Words>40</Words>
  <Application>Microsoft Office PowerPoint</Application>
  <PresentationFormat>عرض على الشاشة (3:4)‏</PresentationFormat>
  <Paragraphs>9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217</cp:revision>
  <dcterms:created xsi:type="dcterms:W3CDTF">2021-12-07T14:30:00Z</dcterms:created>
  <dcterms:modified xsi:type="dcterms:W3CDTF">2022-02-20T13:49:04Z</dcterms:modified>
</cp:coreProperties>
</file>