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أراكَ إلَهي أراك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572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1-</a:t>
            </a:r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أراكَ إلَهي أراك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بِمَا صَنعَتهُ يَداكْ</a:t>
            </a:r>
          </a:p>
          <a:p>
            <a:pPr algn="ctr" rtl="1"/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فأَنشُدُ فِيكَ الهُدى يا إلَهي</a:t>
            </a:r>
          </a:p>
          <a:p>
            <a:pPr algn="ctr" rtl="1"/>
            <a:r>
              <a:rPr lang="ar-EG" sz="7200" b="1" i="0" dirty="0" err="1">
                <a:solidFill>
                  <a:srgbClr val="001E0E"/>
                </a:solidFill>
                <a:effectLst/>
                <a:latin typeface="jomhuria"/>
              </a:rPr>
              <a:t>ويَملاءُ</a:t>
            </a:r>
            <a:r>
              <a:rPr lang="ar-EG" sz="7200" b="1" i="0" dirty="0">
                <a:solidFill>
                  <a:srgbClr val="001E0E"/>
                </a:solidFill>
                <a:effectLst/>
                <a:latin typeface="jomhuria"/>
              </a:rPr>
              <a:t> قَلبِــــــي سَنَاكْ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إلَهي أراكَ إلَهي أراك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بما صنعتهُ يداكَ إلَهي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أراكَ إلَهي أراك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048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2-</a:t>
            </a:r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أراكَ بنورِ الصباح الحنون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بِلونِ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ألأزاهيرِ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فوق الغصون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وأسمعُ صوتكَ في كلِ صوبٍ وأصغي إليكَ بقلب السكون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56028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إلَهي أراكَ إلَهي أراك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بما صنعتهُ يداكَ إلَهي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أراكَ إلَهي أراك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63009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3-</a:t>
            </a:r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اُمتِعُ عيني بكلِ الربوع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وأبصِرُ فيها جمالَ يسوع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محبةُ فادي تغمِرُ نفسي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فتبعثُ فيَ التُقى والخشوع</a:t>
            </a:r>
            <a:br>
              <a:rPr lang="ar-EG" sz="7200" b="1" dirty="0"/>
            </a:b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91948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إلَهي أراكَ إلَهي أراك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بما صنعتهُ يداكَ إلَهي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أراكَ إلَهي أراك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720420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i="0" dirty="0">
                <a:solidFill>
                  <a:srgbClr val="001E0E"/>
                </a:solidFill>
                <a:effectLst/>
                <a:latin typeface="Helvetica Neue"/>
              </a:rPr>
              <a:t>4-</a:t>
            </a:r>
            <a:r>
              <a:rPr lang="ar-EG" sz="6000" b="1" i="0" dirty="0">
                <a:solidFill>
                  <a:srgbClr val="001E0E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عرَفتُكَ دومًا تُشِعُ ضياء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وفوقَ الصليبِ رجاءَ الفِداء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سكنتَ فؤادي ونورتَ فكري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فزالَ عذابي وزالَ الشقاء</a:t>
            </a:r>
            <a:endParaRPr lang="ar-EG" sz="72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36100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34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إلَهي أراكَ إلَهي أراك</a:t>
            </a:r>
          </a:p>
          <a:p>
            <a:pPr algn="ctr" rtl="1"/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 بما صنعتهُ يداكَ إلَهي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i="0" dirty="0">
                <a:solidFill>
                  <a:srgbClr val="00582A"/>
                </a:solidFill>
                <a:effectLst/>
                <a:latin typeface="Helvetica Neue"/>
              </a:rPr>
              <a:t>أراكَ إلَهي أراك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01079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141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368</cp:revision>
  <dcterms:created xsi:type="dcterms:W3CDTF">2021-12-07T14:30:00Z</dcterms:created>
  <dcterms:modified xsi:type="dcterms:W3CDTF">2024-08-01T08:52:10Z</dcterms:modified>
</cp:coreProperties>
</file>