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4" d="100"/>
          <a:sy n="54" d="100"/>
        </p:scale>
        <p:origin x="38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أَرْكُضُ إِلَيْكَ أَيُّهَا الْحَبِيبْ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7200" b="1" dirty="0"/>
              <a:t>أَرْكُضُ إِلَيْكَ أَيُّهَا الْحَبِيبْ</a:t>
            </a:r>
          </a:p>
          <a:p>
            <a:pPr algn="ctr" rtl="1"/>
            <a:r>
              <a:rPr lang="ar-EG" sz="7200" b="1" dirty="0"/>
              <a:t>حِينَ تَدْنُو مِنِّي سِهَامٌ تَطِيرْ</a:t>
            </a:r>
          </a:p>
          <a:p>
            <a:pPr algn="ctr" rtl="1"/>
            <a:r>
              <a:rPr lang="ar-EG" sz="7200" b="1" dirty="0"/>
              <a:t>أَرْكُضُ إِلَيْكَ إِنَّكَ قَرِيبْ</a:t>
            </a:r>
          </a:p>
          <a:p>
            <a:pPr algn="ctr" rtl="1"/>
            <a:r>
              <a:rPr lang="ar-EG" sz="7200" b="1" dirty="0"/>
              <a:t>فَأَنْتَ لِنَفْسِي رَفِيقٌ يَسِيرْ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99199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فَأَنْتَ لِي تُرْسٌ وَأَنْتَ لِي عِزٌّ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وَأَنْتَ سِلاحِي أُسْرِعُ إِلَيْكَ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7200" b="1" dirty="0"/>
              <a:t>أَشْعَلَ عَدُوِّي نِيرَانًا كَثِيفَه</a:t>
            </a:r>
          </a:p>
          <a:p>
            <a:pPr algn="ctr" rtl="1"/>
            <a:r>
              <a:rPr lang="ar-EG" sz="7200" b="1" dirty="0"/>
              <a:t>وَأَهَاجَ حَوْلِي رِيحَهُ </a:t>
            </a:r>
            <a:r>
              <a:rPr lang="ar-EG" sz="7200" b="1" dirty="0" err="1"/>
              <a:t>الْمُخِيفَه</a:t>
            </a:r>
            <a:endParaRPr lang="ar-EG" sz="7200" b="1" dirty="0"/>
          </a:p>
          <a:p>
            <a:pPr algn="ctr" rtl="1"/>
            <a:r>
              <a:rPr lang="ar-EG" sz="7200" b="1" dirty="0"/>
              <a:t>فَصَرَخْتُ: رَبِّي خَيْمَتِي </a:t>
            </a:r>
            <a:r>
              <a:rPr lang="ar-EG" sz="7200" b="1" dirty="0" err="1"/>
              <a:t>ضَعِيفَه</a:t>
            </a:r>
            <a:endParaRPr lang="ar-EG" sz="7200" b="1" dirty="0"/>
          </a:p>
          <a:p>
            <a:pPr algn="ctr" rtl="1"/>
            <a:r>
              <a:rPr lang="ar-EG" sz="7200" b="1" dirty="0"/>
              <a:t>فَلا تَتْرُكَنِّي بِنَفْسٍ أَسِيفَه</a:t>
            </a:r>
          </a:p>
        </p:txBody>
      </p:sp>
    </p:spTree>
    <p:extLst>
      <p:ext uri="{BB962C8B-B14F-4D97-AF65-F5344CB8AC3E}">
        <p14:creationId xmlns:p14="http://schemas.microsoft.com/office/powerpoint/2010/main" val="260324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99199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فَأَنْتَ أَلِيفِي مُؤْنِسِي اللَّطِيفِ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فِي أَتُونِ النَّارِ سَنَدُ الضَّعِيفِ</a:t>
            </a:r>
          </a:p>
        </p:txBody>
      </p:sp>
    </p:spTree>
    <p:extLst>
      <p:ext uri="{BB962C8B-B14F-4D97-AF65-F5344CB8AC3E}">
        <p14:creationId xmlns:p14="http://schemas.microsoft.com/office/powerpoint/2010/main" val="161339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882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7200" b="1" dirty="0"/>
              <a:t>أَنْتَ لِي فِي بَحْرِ الْحَيَاةِ طَرِيقْ</a:t>
            </a:r>
          </a:p>
          <a:p>
            <a:pPr algn="ctr" rtl="1"/>
            <a:r>
              <a:rPr lang="ar-EG" sz="7200" b="1" dirty="0"/>
              <a:t>مَسْلَكٌ قَوِيمٌ فِي لُجِّ الْمِيَاه</a:t>
            </a:r>
          </a:p>
          <a:p>
            <a:pPr algn="ctr" rtl="1"/>
            <a:r>
              <a:rPr lang="ar-EG" sz="7200" b="1" dirty="0"/>
              <a:t>مَرْكَبَاتُ جَيْشٍ أَحَاطَتْ بِنَفْسِي</a:t>
            </a:r>
          </a:p>
          <a:p>
            <a:pPr algn="ctr" rtl="1"/>
            <a:r>
              <a:rPr lang="ar-EG" sz="7200" b="1" dirty="0"/>
              <a:t>صِرْتَ حَوْلِي سُورًا بَابًا </a:t>
            </a:r>
            <a:r>
              <a:rPr lang="ar-EG" sz="7200" b="1" dirty="0" err="1"/>
              <a:t>لِلنَّجَاه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8171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99199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أَهْتِفُ أُغَنِّي ظَافِرًا يَا رَبِّي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سَحَقْتَ عَدُوِّي وَأَنَرْتَ دَرْبِي</a:t>
            </a:r>
          </a:p>
        </p:txBody>
      </p:sp>
    </p:spTree>
    <p:extLst>
      <p:ext uri="{BB962C8B-B14F-4D97-AF65-F5344CB8AC3E}">
        <p14:creationId xmlns:p14="http://schemas.microsoft.com/office/powerpoint/2010/main" val="90938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82798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</a:p>
          <a:p>
            <a:pPr algn="ctr" rtl="1"/>
            <a:r>
              <a:rPr lang="ar-EG" sz="7200" b="1" dirty="0"/>
              <a:t>غْرَةٌ فِي سُورِي أَدْخَلَتْ ثَعَالِبْ</a:t>
            </a:r>
          </a:p>
          <a:p>
            <a:pPr algn="ctr" rtl="1"/>
            <a:r>
              <a:rPr lang="ar-EG" sz="7200" b="1" dirty="0"/>
              <a:t>أَتْعَبَتْ كَثِيرًا عَمَّتِ الْمَتَاعِبْ</a:t>
            </a:r>
          </a:p>
          <a:p>
            <a:pPr algn="ctr" rtl="1"/>
            <a:r>
              <a:rPr lang="ar-EG" sz="7200" b="1" dirty="0"/>
              <a:t>فَصَرَخْتُ: رَبِّي تَعَالَ لِنَفْسِي</a:t>
            </a:r>
          </a:p>
          <a:p>
            <a:pPr algn="ctr" rtl="1"/>
            <a:r>
              <a:rPr lang="ar-EG" sz="6400" b="1" dirty="0"/>
              <a:t>وَابْنِ حَوْلِي سُورًا وَكُنْ لِي الْمُرَاقِبْ</a:t>
            </a:r>
          </a:p>
        </p:txBody>
      </p:sp>
    </p:spTree>
    <p:extLst>
      <p:ext uri="{BB962C8B-B14F-4D97-AF65-F5344CB8AC3E}">
        <p14:creationId xmlns:p14="http://schemas.microsoft.com/office/powerpoint/2010/main" val="346900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99199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سَاهِرًا عَلَيَّ مُمْسِكًا يَدَيَّ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فِي ظَلامِ اللَّيْلِ إِنَّنِي أُحَارِبْ</a:t>
            </a:r>
          </a:p>
        </p:txBody>
      </p:sp>
    </p:spTree>
    <p:extLst>
      <p:ext uri="{BB962C8B-B14F-4D97-AF65-F5344CB8AC3E}">
        <p14:creationId xmlns:p14="http://schemas.microsoft.com/office/powerpoint/2010/main" val="160999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120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2023-12-06T12:45:04Z</dcterms:modified>
</cp:coreProperties>
</file>