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277" r:id="rId3"/>
    <p:sldId id="347" r:id="rId4"/>
    <p:sldId id="348" r:id="rId5"/>
    <p:sldId id="349" r:id="rId6"/>
    <p:sldId id="350" r:id="rId7"/>
    <p:sldId id="351" r:id="rId8"/>
    <p:sldId id="352" r:id="rId9"/>
    <p:sldId id="353" r:id="rId10"/>
    <p:sldId id="29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4" d="100"/>
          <a:sy n="54" d="100"/>
        </p:scale>
        <p:origin x="388" y="4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defRPr/>
            </a:pPr>
            <a:r>
              <a:rPr lang="ar-EG" sz="7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ترنيـمــة</a:t>
            </a:r>
          </a:p>
          <a:p>
            <a:pPr algn="ctr" rtl="1"/>
            <a:r>
              <a:rPr lang="ar-EG" sz="7200" b="1" dirty="0"/>
              <a:t>أَرْكُضُ إِلَيْكَ أَيُّهَا الْحَبِيبْ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88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1-</a:t>
            </a:r>
          </a:p>
          <a:p>
            <a:pPr algn="ctr" rtl="1"/>
            <a:r>
              <a:rPr lang="ar-EG" sz="7200" b="1" dirty="0"/>
              <a:t>أَرْكُضُ إِلَيْكَ أَيُّهَا الْحَبِيبْ</a:t>
            </a:r>
          </a:p>
          <a:p>
            <a:pPr algn="ctr" rtl="1"/>
            <a:r>
              <a:rPr lang="ar-EG" sz="7200" b="1" dirty="0"/>
              <a:t>حِينَ تَدْنُو مِنِّي سِهَامٌ تَطِيرْ</a:t>
            </a:r>
          </a:p>
          <a:p>
            <a:pPr algn="ctr" rtl="1"/>
            <a:r>
              <a:rPr lang="ar-EG" sz="7200" b="1" dirty="0"/>
              <a:t>أَرْكُضُ إِلَيْكَ إِنَّكَ قَرِيبْ</a:t>
            </a:r>
          </a:p>
          <a:p>
            <a:pPr algn="ctr" rtl="1"/>
            <a:r>
              <a:rPr lang="ar-EG" sz="7200" b="1" dirty="0"/>
              <a:t>فَأَنْتَ لِنَفْسِي رَفِيقٌ يَسِيرْ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99199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فَأَنْتَ لِي تُرْسٌ وَأَنْتَ لِي عِزٌّ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وَأَنْتَ سِلاحِي أُسْرِعُ إِلَيْكَ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88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2-</a:t>
            </a:r>
          </a:p>
          <a:p>
            <a:pPr algn="ctr" rtl="1"/>
            <a:r>
              <a:rPr lang="ar-EG" sz="7200" b="1" dirty="0"/>
              <a:t>أَشْعَلَ عَدُوِّي نِيرَانًا كَثِيفَه</a:t>
            </a:r>
          </a:p>
          <a:p>
            <a:pPr algn="ctr" rtl="1"/>
            <a:r>
              <a:rPr lang="ar-EG" sz="7200" b="1" dirty="0"/>
              <a:t>وَأَهَاجَ حَوْلِي رِيحَهُ </a:t>
            </a:r>
            <a:r>
              <a:rPr lang="ar-EG" sz="7200" b="1" dirty="0" err="1"/>
              <a:t>الْمُخِيفَه</a:t>
            </a:r>
            <a:endParaRPr lang="ar-EG" sz="7200" b="1" dirty="0"/>
          </a:p>
          <a:p>
            <a:pPr algn="ctr" rtl="1"/>
            <a:r>
              <a:rPr lang="ar-EG" sz="7200" b="1" dirty="0"/>
              <a:t>فَصَرَخْتُ: رَبِّي خَيْمَتِي </a:t>
            </a:r>
            <a:r>
              <a:rPr lang="ar-EG" sz="7200" b="1" dirty="0" err="1"/>
              <a:t>ضَعِيفَه</a:t>
            </a:r>
            <a:endParaRPr lang="ar-EG" sz="7200" b="1" dirty="0"/>
          </a:p>
          <a:p>
            <a:pPr algn="ctr" rtl="1"/>
            <a:r>
              <a:rPr lang="ar-EG" sz="7200" b="1" dirty="0"/>
              <a:t>فَلا تَتْرُكَنِّي بِنَفْسٍ أَسِيفَه</a:t>
            </a:r>
          </a:p>
        </p:txBody>
      </p:sp>
    </p:spTree>
    <p:extLst>
      <p:ext uri="{BB962C8B-B14F-4D97-AF65-F5344CB8AC3E}">
        <p14:creationId xmlns:p14="http://schemas.microsoft.com/office/powerpoint/2010/main" val="2603244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99199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فَأَنْتَ أَلِيفِي مُؤْنِسِي اللَّطِيفِ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فِي أَتُونِ النَّارِ سَنَدُ الضَّعِيفِ</a:t>
            </a:r>
          </a:p>
        </p:txBody>
      </p:sp>
    </p:spTree>
    <p:extLst>
      <p:ext uri="{BB962C8B-B14F-4D97-AF65-F5344CB8AC3E}">
        <p14:creationId xmlns:p14="http://schemas.microsoft.com/office/powerpoint/2010/main" val="1613390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588288"/>
            <a:ext cx="9144000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3-</a:t>
            </a:r>
          </a:p>
          <a:p>
            <a:pPr algn="ctr" rtl="1"/>
            <a:r>
              <a:rPr lang="ar-EG" sz="7200" b="1" dirty="0"/>
              <a:t>أَنْتَ لِي فِي بَحْرِ الْحَيَاةِ طَرِيقْ</a:t>
            </a:r>
          </a:p>
          <a:p>
            <a:pPr algn="ctr" rtl="1"/>
            <a:r>
              <a:rPr lang="ar-EG" sz="7200" b="1" dirty="0"/>
              <a:t>مَسْلَكٌ قَوِيمٌ فِي لُجِّ الْمِيَاه</a:t>
            </a:r>
          </a:p>
          <a:p>
            <a:pPr algn="ctr" rtl="1"/>
            <a:r>
              <a:rPr lang="ar-EG" sz="7200" b="1" dirty="0"/>
              <a:t>مَرْكَبَاتُ جَيْشٍ أَحَاطَتْ بِنَفْسِي</a:t>
            </a:r>
          </a:p>
          <a:p>
            <a:pPr algn="ctr" rtl="1"/>
            <a:r>
              <a:rPr lang="ar-EG" sz="7200" b="1" dirty="0"/>
              <a:t>صِرْتَ حَوْلِي سُورًا بَابًا </a:t>
            </a:r>
            <a:r>
              <a:rPr lang="ar-EG" sz="7200" b="1" dirty="0" err="1"/>
              <a:t>لِلنَّجَاه</a:t>
            </a:r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81710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99199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أَهْتِفُ أُغَنِّي ظَافِرًا يَا رَبِّي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سَحَقْتَ عَدُوِّي وَأَنَرْتَ دَرْبِي</a:t>
            </a:r>
          </a:p>
        </p:txBody>
      </p:sp>
    </p:spTree>
    <p:extLst>
      <p:ext uri="{BB962C8B-B14F-4D97-AF65-F5344CB8AC3E}">
        <p14:creationId xmlns:p14="http://schemas.microsoft.com/office/powerpoint/2010/main" val="909386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482798"/>
            <a:ext cx="914400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/>
              <a:t>4-</a:t>
            </a:r>
          </a:p>
          <a:p>
            <a:pPr algn="ctr" rtl="1"/>
            <a:r>
              <a:rPr lang="ar-EG" sz="7200" b="1" dirty="0"/>
              <a:t>غْرَةٌ فِي سُورِي أَدْخَلَتْ ثَعَالِبْ</a:t>
            </a:r>
          </a:p>
          <a:p>
            <a:pPr algn="ctr" rtl="1"/>
            <a:r>
              <a:rPr lang="ar-EG" sz="7200" b="1" dirty="0"/>
              <a:t>أَتْعَبَتْ كَثِيرًا عَمَّتِ الْمَتَاعِبْ</a:t>
            </a:r>
          </a:p>
          <a:p>
            <a:pPr algn="ctr" rtl="1"/>
            <a:r>
              <a:rPr lang="ar-EG" sz="7200" b="1" dirty="0"/>
              <a:t>فَصَرَخْتُ: رَبِّي تَعَالَ لِنَفْسِي</a:t>
            </a:r>
          </a:p>
          <a:p>
            <a:pPr algn="ctr" rtl="1"/>
            <a:r>
              <a:rPr lang="ar-EG" sz="6400" b="1" dirty="0"/>
              <a:t>وَابْنِ حَوْلِي سُورًا وَكُنْ لِي الْمُرَاقِبْ</a:t>
            </a:r>
          </a:p>
        </p:txBody>
      </p:sp>
    </p:spTree>
    <p:extLst>
      <p:ext uri="{BB962C8B-B14F-4D97-AF65-F5344CB8AC3E}">
        <p14:creationId xmlns:p14="http://schemas.microsoft.com/office/powerpoint/2010/main" val="34690047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299199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سَاهِرًا عَلَيَّ مُمْسِكًا يَدَيَّ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فِي ظَلامِ اللَّيْلِ إِنَّنِي أُحَارِبْ</a:t>
            </a:r>
          </a:p>
        </p:txBody>
      </p:sp>
    </p:spTree>
    <p:extLst>
      <p:ext uri="{BB962C8B-B14F-4D97-AF65-F5344CB8AC3E}">
        <p14:creationId xmlns:p14="http://schemas.microsoft.com/office/powerpoint/2010/main" val="1609998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</TotalTime>
  <Words>120</Words>
  <Application>Microsoft Office PowerPoint</Application>
  <PresentationFormat>عرض على الشاشة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187</cp:revision>
  <dcterms:created xsi:type="dcterms:W3CDTF">2021-12-07T14:30:00Z</dcterms:created>
  <dcterms:modified xsi:type="dcterms:W3CDTF">2023-12-06T12:45:04Z</dcterms:modified>
</cp:coreProperties>
</file>