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325" r:id="rId3"/>
    <p:sldId id="335" r:id="rId4"/>
    <p:sldId id="336" r:id="rId5"/>
    <p:sldId id="339" r:id="rId6"/>
    <p:sldId id="340" r:id="rId7"/>
    <p:sldId id="341" r:id="rId8"/>
    <p:sldId id="342" r:id="rId9"/>
    <p:sldId id="343" r:id="rId10"/>
    <p:sldId id="344" r:id="rId11"/>
    <p:sldId id="29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397" autoAdjust="0"/>
    <p:restoredTop sz="94660"/>
  </p:normalViewPr>
  <p:slideViewPr>
    <p:cSldViewPr>
      <p:cViewPr>
        <p:scale>
          <a:sx n="68" d="100"/>
          <a:sy n="68" d="100"/>
        </p:scale>
        <p:origin x="-1164" y="-84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533400"/>
            <a:ext cx="87630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/>
              <a:t>ترنيمة</a:t>
            </a:r>
          </a:p>
          <a:p>
            <a:pPr algn="ctr" rtl="1">
              <a:defRPr/>
            </a:pPr>
            <a:r>
              <a:rPr lang="ar-SA" altLang="en-US" sz="6600" b="1" dirty="0" smtClean="0"/>
              <a:t>اسمع صراخي يا سيدي</a:t>
            </a:r>
            <a:endParaRPr lang="en-US" altLang="en-US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65177"/>
            <a:ext cx="9144000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200"/>
              </a:spcBef>
              <a:defRPr/>
            </a:pPr>
            <a:r>
              <a:rPr lang="ar-SA" altLang="en-US" sz="8000" b="1" dirty="0" smtClean="0"/>
              <a:t>اسمع صراخي يا سيدي</a:t>
            </a:r>
            <a:endParaRPr lang="en-US" altLang="en-US" sz="8000" b="1" dirty="0" smtClean="0"/>
          </a:p>
          <a:p>
            <a:pPr algn="ctr" rtl="1">
              <a:spcBef>
                <a:spcPts val="1200"/>
              </a:spcBef>
              <a:defRPr/>
            </a:pPr>
            <a:r>
              <a:rPr lang="ar-EG" sz="8000" b="1" dirty="0" smtClean="0"/>
              <a:t>وإلى صلاتي أمل أذنيك</a:t>
            </a:r>
            <a:endParaRPr lang="en-US" sz="8000" b="1" dirty="0" smtClean="0"/>
          </a:p>
          <a:p>
            <a:pPr algn="ctr" rtl="1">
              <a:spcBef>
                <a:spcPts val="1200"/>
              </a:spcBef>
              <a:defRPr/>
            </a:pPr>
            <a:r>
              <a:rPr lang="ar-SA" altLang="en-US" sz="8000" b="1" dirty="0" smtClean="0"/>
              <a:t>ارحمني وامسك بيدي</a:t>
            </a:r>
            <a:endParaRPr lang="ar-EG" altLang="en-US" sz="8000" b="1" dirty="0" smtClean="0"/>
          </a:p>
          <a:p>
            <a:pPr algn="ctr" rtl="1">
              <a:spcBef>
                <a:spcPts val="1200"/>
              </a:spcBef>
              <a:defRPr/>
            </a:pPr>
            <a:r>
              <a:rPr lang="ar-EG" altLang="en-US" sz="8000" b="1" dirty="0" smtClean="0"/>
              <a:t>فأنا بحاجة شديدة إليك</a:t>
            </a:r>
            <a:endParaRPr lang="ar-EG" alt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65177"/>
            <a:ext cx="9144000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200"/>
              </a:spcBef>
              <a:defRPr/>
            </a:pPr>
            <a:r>
              <a:rPr lang="ar-SA" altLang="en-US" sz="8000" b="1" dirty="0" smtClean="0"/>
              <a:t>اسمع صراخي يا سيدي</a:t>
            </a:r>
            <a:endParaRPr lang="en-US" altLang="en-US" sz="8000" b="1" dirty="0" smtClean="0"/>
          </a:p>
          <a:p>
            <a:pPr algn="ctr" rtl="1">
              <a:spcBef>
                <a:spcPts val="1200"/>
              </a:spcBef>
              <a:defRPr/>
            </a:pPr>
            <a:r>
              <a:rPr lang="ar-EG" sz="8000" b="1" dirty="0" smtClean="0"/>
              <a:t>وإلى صلاتي أمل أذنيك</a:t>
            </a:r>
            <a:endParaRPr lang="en-US" sz="8000" b="1" dirty="0" smtClean="0"/>
          </a:p>
          <a:p>
            <a:pPr algn="ctr" rtl="1">
              <a:spcBef>
                <a:spcPts val="1200"/>
              </a:spcBef>
              <a:defRPr/>
            </a:pPr>
            <a:r>
              <a:rPr lang="ar-SA" altLang="en-US" sz="8000" b="1" dirty="0" smtClean="0"/>
              <a:t>ارحمني وامسك بيدي</a:t>
            </a:r>
            <a:endParaRPr lang="ar-EG" altLang="en-US" sz="8000" b="1" dirty="0" smtClean="0"/>
          </a:p>
          <a:p>
            <a:pPr algn="ctr" rtl="1">
              <a:spcBef>
                <a:spcPts val="1200"/>
              </a:spcBef>
              <a:defRPr/>
            </a:pPr>
            <a:r>
              <a:rPr lang="ar-EG" altLang="en-US" sz="8000" b="1" dirty="0" smtClean="0"/>
              <a:t>فأنا بحاجة شديدة إليك</a:t>
            </a:r>
            <a:endParaRPr lang="ar-EG" alt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-76200" y="381000"/>
            <a:ext cx="9220200" cy="5709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  <a:defRPr/>
            </a:pPr>
            <a:r>
              <a:rPr lang="ar-EG" altLang="en-US" sz="8000" b="1" dirty="0" smtClean="0"/>
              <a:t>في ضيقي أدعوك يا ربي</a:t>
            </a:r>
          </a:p>
          <a:p>
            <a:pPr algn="ctr" rtl="1">
              <a:spcBef>
                <a:spcPts val="1800"/>
              </a:spcBef>
              <a:defRPr/>
            </a:pPr>
            <a:r>
              <a:rPr lang="ar-EG" sz="8000" b="1" dirty="0" smtClean="0"/>
              <a:t>وقد أعيت في نفسي</a:t>
            </a:r>
            <a:endParaRPr lang="en-US" sz="8000" b="1" dirty="0" smtClean="0"/>
          </a:p>
          <a:p>
            <a:pPr algn="ctr" rtl="1">
              <a:spcBef>
                <a:spcPts val="1800"/>
              </a:spcBef>
              <a:defRPr/>
            </a:pPr>
            <a:r>
              <a:rPr lang="ar-EG" altLang="en-US" sz="8000" b="1" dirty="0" smtClean="0"/>
              <a:t>وأنت وحدك أذكرك </a:t>
            </a:r>
          </a:p>
          <a:p>
            <a:pPr algn="ctr" rtl="1">
              <a:spcBef>
                <a:spcPts val="1800"/>
              </a:spcBef>
              <a:defRPr/>
            </a:pPr>
            <a:r>
              <a:rPr lang="ar-EG" altLang="en-US" sz="8000" b="1" dirty="0" smtClean="0"/>
              <a:t>لأنك شبع قلبي</a:t>
            </a: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65177"/>
            <a:ext cx="9144000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200"/>
              </a:spcBef>
              <a:defRPr/>
            </a:pPr>
            <a:r>
              <a:rPr lang="ar-SA" altLang="en-US" sz="8000" b="1" dirty="0" smtClean="0"/>
              <a:t>اسمع صراخي يا سيدي</a:t>
            </a:r>
            <a:endParaRPr lang="en-US" altLang="en-US" sz="8000" b="1" dirty="0" smtClean="0"/>
          </a:p>
          <a:p>
            <a:pPr algn="ctr" rtl="1">
              <a:spcBef>
                <a:spcPts val="1200"/>
              </a:spcBef>
              <a:defRPr/>
            </a:pPr>
            <a:r>
              <a:rPr lang="ar-EG" sz="8000" b="1" dirty="0" smtClean="0"/>
              <a:t>وإلى صلاتي أمل أذنيك</a:t>
            </a:r>
            <a:endParaRPr lang="en-US" sz="8000" b="1" dirty="0" smtClean="0"/>
          </a:p>
          <a:p>
            <a:pPr algn="ctr" rtl="1">
              <a:spcBef>
                <a:spcPts val="1200"/>
              </a:spcBef>
              <a:defRPr/>
            </a:pPr>
            <a:r>
              <a:rPr lang="ar-SA" altLang="en-US" sz="8000" b="1" dirty="0" smtClean="0"/>
              <a:t>ارحمني وامسك بيدي</a:t>
            </a:r>
            <a:endParaRPr lang="ar-EG" altLang="en-US" sz="8000" b="1" dirty="0" smtClean="0"/>
          </a:p>
          <a:p>
            <a:pPr algn="ctr" rtl="1">
              <a:spcBef>
                <a:spcPts val="1200"/>
              </a:spcBef>
              <a:defRPr/>
            </a:pPr>
            <a:r>
              <a:rPr lang="ar-EG" altLang="en-US" sz="8000" b="1" dirty="0" smtClean="0"/>
              <a:t>فأنا بحاجة شديدة إليك</a:t>
            </a:r>
            <a:endParaRPr lang="ar-EG" alt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533400"/>
            <a:ext cx="92202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>
              <a:spcBef>
                <a:spcPts val="2400"/>
              </a:spcBef>
              <a:defRPr/>
            </a:pPr>
            <a:r>
              <a:rPr lang="ar-SA" altLang="en-US" sz="7200" b="1" dirty="0" smtClean="0">
                <a:latin typeface="Arial" pitchFamily="34" charset="0"/>
                <a:cs typeface="Arial" pitchFamily="34" charset="0"/>
              </a:rPr>
              <a:t>صلي يونان من جوف</a:t>
            </a:r>
            <a:r>
              <a:rPr lang="en-US" altLang="en-US" sz="7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SA" altLang="en-US" sz="7200" b="1" dirty="0" smtClean="0">
                <a:latin typeface="Arial" pitchFamily="34" charset="0"/>
                <a:cs typeface="Arial" pitchFamily="34" charset="0"/>
              </a:rPr>
              <a:t>الحوت</a:t>
            </a:r>
            <a:endParaRPr lang="en-US" altLang="en-US" sz="7200" b="1" dirty="0" smtClean="0">
              <a:latin typeface="Arial" pitchFamily="34" charset="0"/>
              <a:cs typeface="Arial" pitchFamily="34" charset="0"/>
            </a:endParaRPr>
          </a:p>
          <a:p>
            <a:pPr algn="ctr" rtl="1" eaLnBrk="0" hangingPunct="0">
              <a:spcBef>
                <a:spcPts val="2400"/>
              </a:spcBef>
              <a:defRPr/>
            </a:pPr>
            <a:r>
              <a:rPr lang="ar-EG" altLang="en-US" sz="7200" b="1" dirty="0" smtClean="0">
                <a:latin typeface="Arial" pitchFamily="34" charset="0"/>
                <a:cs typeface="Arial" pitchFamily="34" charset="0"/>
              </a:rPr>
              <a:t>أصدرت أمراً ألا يموت</a:t>
            </a:r>
            <a:endParaRPr lang="en-US" altLang="en-US" sz="7200" b="1" dirty="0" smtClean="0">
              <a:latin typeface="Arial" pitchFamily="34" charset="0"/>
              <a:cs typeface="Arial" pitchFamily="34" charset="0"/>
            </a:endParaRPr>
          </a:p>
          <a:p>
            <a:pPr algn="ctr" rtl="1">
              <a:spcBef>
                <a:spcPts val="2400"/>
              </a:spcBef>
              <a:defRPr/>
            </a:pPr>
            <a:r>
              <a:rPr lang="ar-SA" altLang="en-US" sz="7200" b="1" dirty="0" smtClean="0">
                <a:latin typeface="Arial" pitchFamily="34" charset="0"/>
                <a:cs typeface="Arial" pitchFamily="34" charset="0"/>
              </a:rPr>
              <a:t>من جوف الهاوية صرخ</a:t>
            </a:r>
            <a:endParaRPr lang="ar-EG" altLang="en-US" sz="7200" b="1" dirty="0" smtClean="0">
              <a:latin typeface="Arial" pitchFamily="34" charset="0"/>
              <a:cs typeface="Arial" pitchFamily="34" charset="0"/>
            </a:endParaRPr>
          </a:p>
          <a:p>
            <a:pPr algn="ctr" rtl="1">
              <a:spcBef>
                <a:spcPts val="2400"/>
              </a:spcBef>
              <a:defRPr/>
            </a:pPr>
            <a:r>
              <a:rPr lang="ar-EG" sz="7200" b="1" dirty="0" err="1" smtClean="0">
                <a:latin typeface="Arial" pitchFamily="34" charset="0"/>
                <a:cs typeface="Arial" pitchFamily="34" charset="0"/>
              </a:rPr>
              <a:t>وبالمراحم</a:t>
            </a:r>
            <a:r>
              <a:rPr lang="ar-EG" sz="7200" b="1" dirty="0" smtClean="0">
                <a:latin typeface="Arial" pitchFamily="34" charset="0"/>
                <a:cs typeface="Arial" pitchFamily="34" charset="0"/>
              </a:rPr>
              <a:t> سمعت الصوت</a:t>
            </a:r>
            <a:endParaRPr lang="en-US" sz="7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65177"/>
            <a:ext cx="9144000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200"/>
              </a:spcBef>
              <a:defRPr/>
            </a:pPr>
            <a:r>
              <a:rPr lang="ar-SA" altLang="en-US" sz="8000" b="1" dirty="0" smtClean="0"/>
              <a:t>اسمع صراخي يا سيدي</a:t>
            </a:r>
            <a:endParaRPr lang="en-US" altLang="en-US" sz="8000" b="1" dirty="0" smtClean="0"/>
          </a:p>
          <a:p>
            <a:pPr algn="ctr" rtl="1">
              <a:spcBef>
                <a:spcPts val="1200"/>
              </a:spcBef>
              <a:defRPr/>
            </a:pPr>
            <a:r>
              <a:rPr lang="ar-EG" sz="8000" b="1" dirty="0" smtClean="0"/>
              <a:t>وإلى صلاتي أمل أذنيك</a:t>
            </a:r>
            <a:endParaRPr lang="en-US" sz="8000" b="1" dirty="0" smtClean="0"/>
          </a:p>
          <a:p>
            <a:pPr algn="ctr" rtl="1">
              <a:spcBef>
                <a:spcPts val="1200"/>
              </a:spcBef>
              <a:defRPr/>
            </a:pPr>
            <a:r>
              <a:rPr lang="ar-SA" altLang="en-US" sz="8000" b="1" dirty="0" smtClean="0"/>
              <a:t>ارحمني وامسك بيدي</a:t>
            </a:r>
            <a:endParaRPr lang="ar-EG" altLang="en-US" sz="8000" b="1" dirty="0" smtClean="0"/>
          </a:p>
          <a:p>
            <a:pPr algn="ctr" rtl="1">
              <a:spcBef>
                <a:spcPts val="1200"/>
              </a:spcBef>
              <a:defRPr/>
            </a:pPr>
            <a:r>
              <a:rPr lang="ar-EG" altLang="en-US" sz="8000" b="1" dirty="0" smtClean="0"/>
              <a:t>فأنا بحاجة شديدة إليك</a:t>
            </a:r>
            <a:endParaRPr lang="ar-EG" alt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-76200" y="228600"/>
            <a:ext cx="92202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2400"/>
              </a:spcBef>
              <a:defRPr/>
            </a:pPr>
            <a:r>
              <a:rPr lang="ar-EG" altLang="en-US" sz="8000" b="1" dirty="0" smtClean="0"/>
              <a:t>جازت من فوقي التيارات</a:t>
            </a:r>
          </a:p>
          <a:p>
            <a:pPr algn="ctr" rtl="1">
              <a:spcBef>
                <a:spcPts val="2400"/>
              </a:spcBef>
              <a:defRPr/>
            </a:pPr>
            <a:r>
              <a:rPr lang="ar-EG" sz="8000" b="1" dirty="0" smtClean="0"/>
              <a:t>وأغرقتني الضيقات</a:t>
            </a:r>
            <a:endParaRPr lang="en-US" sz="8000" b="1" dirty="0" smtClean="0"/>
          </a:p>
          <a:p>
            <a:pPr algn="ctr" rtl="1">
              <a:spcBef>
                <a:spcPts val="2400"/>
              </a:spcBef>
              <a:defRPr/>
            </a:pPr>
            <a:r>
              <a:rPr lang="ar-SA" altLang="en-US" sz="8000" b="1" dirty="0" smtClean="0"/>
              <a:t>والعشب التف برأسي</a:t>
            </a:r>
            <a:endParaRPr lang="ar-EG" altLang="en-US" sz="8000" b="1" dirty="0" smtClean="0"/>
          </a:p>
          <a:p>
            <a:pPr algn="ctr" rtl="1">
              <a:spcBef>
                <a:spcPts val="2400"/>
              </a:spcBef>
              <a:defRPr/>
            </a:pPr>
            <a:r>
              <a:rPr lang="ar-EG" sz="8000" b="1" dirty="0" smtClean="0"/>
              <a:t>والماء عبر إلى نفسي</a:t>
            </a: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65177"/>
            <a:ext cx="9144000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200"/>
              </a:spcBef>
              <a:defRPr/>
            </a:pPr>
            <a:r>
              <a:rPr lang="ar-SA" altLang="en-US" sz="8000" b="1" dirty="0" smtClean="0"/>
              <a:t>اسمع صراخي يا سيدي</a:t>
            </a:r>
            <a:endParaRPr lang="en-US" altLang="en-US" sz="8000" b="1" dirty="0" smtClean="0"/>
          </a:p>
          <a:p>
            <a:pPr algn="ctr" rtl="1">
              <a:spcBef>
                <a:spcPts val="1200"/>
              </a:spcBef>
              <a:defRPr/>
            </a:pPr>
            <a:r>
              <a:rPr lang="ar-EG" sz="8000" b="1" dirty="0" smtClean="0"/>
              <a:t>وإلى صلاتي أمل أذنيك</a:t>
            </a:r>
            <a:endParaRPr lang="en-US" sz="8000" b="1" dirty="0" smtClean="0"/>
          </a:p>
          <a:p>
            <a:pPr algn="ctr" rtl="1">
              <a:spcBef>
                <a:spcPts val="1200"/>
              </a:spcBef>
              <a:defRPr/>
            </a:pPr>
            <a:r>
              <a:rPr lang="ar-SA" altLang="en-US" sz="8000" b="1" dirty="0" smtClean="0"/>
              <a:t>ارحمني وامسك بيدي</a:t>
            </a:r>
            <a:endParaRPr lang="ar-EG" altLang="en-US" sz="8000" b="1" dirty="0" smtClean="0"/>
          </a:p>
          <a:p>
            <a:pPr algn="ctr" rtl="1">
              <a:spcBef>
                <a:spcPts val="1200"/>
              </a:spcBef>
              <a:defRPr/>
            </a:pPr>
            <a:r>
              <a:rPr lang="ar-EG" altLang="en-US" sz="8000" b="1" dirty="0" smtClean="0"/>
              <a:t>فأنا بحاجة شديدة إليك</a:t>
            </a:r>
            <a:endParaRPr lang="ar-EG" alt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-76200" y="457200"/>
            <a:ext cx="92202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>
              <a:lnSpc>
                <a:spcPct val="90000"/>
              </a:lnSpc>
              <a:spcBef>
                <a:spcPts val="2400"/>
              </a:spcBef>
              <a:defRPr/>
            </a:pPr>
            <a:r>
              <a:rPr lang="ar-SA" altLang="en-US" sz="8000" b="1" dirty="0" smtClean="0">
                <a:latin typeface="Arial" pitchFamily="34" charset="0"/>
                <a:cs typeface="Arial" pitchFamily="34" charset="0"/>
              </a:rPr>
              <a:t>بصوت الحمد أذبح </a:t>
            </a:r>
            <a:r>
              <a:rPr lang="ar-SA" altLang="en-US" sz="8000" b="1" dirty="0" err="1" smtClean="0">
                <a:latin typeface="Arial" pitchFamily="34" charset="0"/>
                <a:cs typeface="Arial" pitchFamily="34" charset="0"/>
              </a:rPr>
              <a:t>لك</a:t>
            </a:r>
            <a:endParaRPr lang="ar-EG" altLang="en-US" sz="8000" b="1" dirty="0" smtClean="0">
              <a:latin typeface="Arial" pitchFamily="34" charset="0"/>
              <a:cs typeface="Arial" pitchFamily="34" charset="0"/>
            </a:endParaRPr>
          </a:p>
          <a:p>
            <a:pPr algn="ctr" rtl="1" eaLnBrk="0" hangingPunct="0">
              <a:lnSpc>
                <a:spcPct val="90000"/>
              </a:lnSpc>
              <a:spcBef>
                <a:spcPts val="2400"/>
              </a:spcBef>
              <a:defRPr/>
            </a:pPr>
            <a:r>
              <a:rPr lang="ar-EG" altLang="en-US" sz="8000" b="1" dirty="0" smtClean="0">
                <a:latin typeface="Arial" pitchFamily="34" charset="0"/>
                <a:cs typeface="Arial" pitchFamily="34" charset="0"/>
              </a:rPr>
              <a:t>وأعود انظر هيكلك</a:t>
            </a:r>
            <a:endParaRPr lang="en-US" altLang="en-US" sz="8000" b="1" dirty="0" smtClean="0">
              <a:latin typeface="Arial" pitchFamily="34" charset="0"/>
              <a:cs typeface="Arial" pitchFamily="34" charset="0"/>
            </a:endParaRPr>
          </a:p>
          <a:p>
            <a:pPr algn="ctr" rtl="1">
              <a:spcBef>
                <a:spcPts val="2400"/>
              </a:spcBef>
              <a:defRPr/>
            </a:pPr>
            <a:r>
              <a:rPr lang="ar-SA" altLang="en-US" sz="8000" b="1" dirty="0" smtClean="0">
                <a:latin typeface="Arial" pitchFamily="34" charset="0"/>
                <a:cs typeface="Arial" pitchFamily="34" charset="0"/>
              </a:rPr>
              <a:t>لأنك استجبت لي</a:t>
            </a:r>
            <a:endParaRPr lang="ar-EG" altLang="en-US" sz="8000" b="1" dirty="0" smtClean="0">
              <a:latin typeface="Arial" pitchFamily="34" charset="0"/>
              <a:cs typeface="Arial" pitchFamily="34" charset="0"/>
            </a:endParaRPr>
          </a:p>
          <a:p>
            <a:pPr algn="ctr" rtl="1">
              <a:spcBef>
                <a:spcPts val="2400"/>
              </a:spcBef>
              <a:defRPr/>
            </a:pPr>
            <a:r>
              <a:rPr lang="ar-EG" sz="8000" b="1" dirty="0" smtClean="0">
                <a:latin typeface="Arial" pitchFamily="34" charset="0"/>
                <a:cs typeface="Arial" pitchFamily="34" charset="0"/>
              </a:rPr>
              <a:t>كل ما في يشكرك</a:t>
            </a:r>
            <a:endParaRPr lang="en-US" sz="8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1246</TotalTime>
  <Words>138</Words>
  <Application>Microsoft Office PowerPoint</Application>
  <PresentationFormat>عرض على الشاشة (3:4)‏</PresentationFormat>
  <Paragraphs>38</Paragraphs>
  <Slides>11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121</cp:revision>
  <dcterms:created xsi:type="dcterms:W3CDTF">2021-12-07T14:30:00Z</dcterms:created>
  <dcterms:modified xsi:type="dcterms:W3CDTF">2022-03-05T11:03:51Z</dcterms:modified>
</cp:coreProperties>
</file>