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192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اسمعوا صوتَ نشيدٍ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br>
              <a:rPr lang="ar-EG" sz="5400" b="1" dirty="0"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أسمعوا صوت نشيد رن في اوج الفضاء</a:t>
            </a:r>
            <a:br>
              <a:rPr lang="ar-EG" sz="5400" b="1" dirty="0"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رددته في سكون ال ليل اجناد السماء</a:t>
            </a:r>
            <a:br>
              <a:rPr lang="ar-EG" sz="5400" b="1" dirty="0"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العلى لله مجد وعلى الارض السلام</a:t>
            </a:r>
            <a:br>
              <a:rPr lang="ar-EG" sz="5400" b="1" dirty="0">
                <a:cs typeface="+mn-cs"/>
              </a:rPr>
            </a:b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ظهروا ليلا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فضائوا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بسناء لامع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صيروا الليل نهارا بالضياء الساطع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بشروا قوما رعاة قد تبدوا في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الفلاه</a:t>
            </a:r>
            <a:br>
              <a:rPr lang="ar-EG" sz="6000" b="1" dirty="0"/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2940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هوذا في بيت لحم ولد الفادي الكريم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ملك صار حقيرا جاء كي يفدي الاثيم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فيه يجلى سر حب فائق في العظم</a:t>
            </a:r>
          </a:p>
          <a:p>
            <a:pPr>
              <a:lnSpc>
                <a:spcPct val="150000"/>
              </a:lnSpc>
            </a:pPr>
            <a:br>
              <a:rPr lang="ar-EG" sz="6000" b="1" dirty="0"/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6972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قد أتى طِفلاً صغيرا ُضجَعاً في مذودِ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وهْو ربُّ الكونِ طُراً والإلهُ السرمديْ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سيدي هبني كبيراً روحَ طفلٍ طاهرِ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>
              <a:lnSpc>
                <a:spcPct val="150000"/>
              </a:lnSpc>
            </a:pPr>
            <a:br>
              <a:rPr lang="ar-EG" sz="6000" b="1" dirty="0"/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4882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3231</TotalTime>
  <Words>104</Words>
  <Application>Microsoft Office PowerPoint</Application>
  <PresentationFormat>عرض على الشاشة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254</cp:revision>
  <dcterms:created xsi:type="dcterms:W3CDTF">2021-12-07T14:30:00Z</dcterms:created>
  <dcterms:modified xsi:type="dcterms:W3CDTF">2022-12-28T09:38:49Z</dcterms:modified>
</cp:coreProperties>
</file>