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5" r:id="rId5"/>
    <p:sldId id="353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5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6" d="100"/>
          <a:sy n="66" d="100"/>
        </p:scale>
        <p:origin x="5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EG" sz="6600" b="1" dirty="0"/>
              <a:t>اسمعوني يا أصحابي</a:t>
            </a:r>
            <a:endParaRPr lang="ar-EG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7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/>
              <a:t>اسمعون</a:t>
            </a:r>
            <a:r>
              <a:rPr lang="ar-EG" sz="6600" b="1" dirty="0"/>
              <a:t>ي</a:t>
            </a:r>
            <a:r>
              <a:rPr lang="ar-SA" sz="6600" b="1" dirty="0"/>
              <a:t> يا أصحاب</a:t>
            </a:r>
            <a:r>
              <a:rPr lang="ar-EG" sz="6600" b="1" dirty="0"/>
              <a:t>ي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هأحكيلكم</a:t>
            </a:r>
            <a:r>
              <a:rPr lang="ar-SA" sz="6600" b="1" dirty="0"/>
              <a:t> يا أخوان</a:t>
            </a:r>
            <a:r>
              <a:rPr lang="ar-EG" sz="6600" b="1" dirty="0"/>
              <a:t>ي</a:t>
            </a:r>
            <a:endParaRPr lang="ar-SA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ع التغيير الل</a:t>
            </a:r>
            <a:r>
              <a:rPr lang="ar-EG" sz="6600" b="1" dirty="0"/>
              <a:t>ي</a:t>
            </a:r>
            <a:r>
              <a:rPr lang="ar-SA" sz="6600" b="1" dirty="0"/>
              <a:t> حصل ل</a:t>
            </a:r>
            <a:r>
              <a:rPr lang="ar-EG" sz="6600" b="1" dirty="0"/>
              <a:t>ي</a:t>
            </a:r>
            <a:r>
              <a:rPr lang="ar-SA" sz="6600" b="1" dirty="0"/>
              <a:t> 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 لما يسوع جه ف</a:t>
            </a:r>
            <a:r>
              <a:rPr lang="ar-EG" sz="6600" b="1" dirty="0"/>
              <a:t>ي</a:t>
            </a:r>
            <a:r>
              <a:rPr lang="ar-SA" sz="6600" b="1" dirty="0"/>
              <a:t> حيات</a:t>
            </a:r>
            <a:r>
              <a:rPr lang="ar-EG" sz="6600" b="1" dirty="0"/>
              <a:t>ي</a:t>
            </a:r>
            <a:endParaRPr lang="ar-SA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42212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( لما يسوع جه قلب</a:t>
            </a:r>
            <a:r>
              <a:rPr lang="ar-EG" sz="7200" b="1" dirty="0"/>
              <a:t>ي</a:t>
            </a:r>
            <a:r>
              <a:rPr lang="ar-SA" sz="7200" b="1" dirty="0"/>
              <a:t> )2</a:t>
            </a:r>
            <a:br>
              <a:rPr lang="ar-SA" sz="7200" b="1" dirty="0"/>
            </a:br>
            <a:r>
              <a:rPr lang="ar-SA" sz="7200" b="1" dirty="0"/>
              <a:t>غير كل حاجة وحشة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وملا أيام</a:t>
            </a:r>
            <a:r>
              <a:rPr lang="ar-EG" sz="7200" b="1" dirty="0"/>
              <a:t>ي</a:t>
            </a:r>
            <a:r>
              <a:rPr lang="ar-SA" sz="7200" b="1" dirty="0"/>
              <a:t> هنا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والكذب ده مش من طبع</a:t>
            </a:r>
            <a:r>
              <a:rPr lang="ar-EG" sz="6600" b="1" dirty="0"/>
              <a:t>ي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لأنه طبع الشيطان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لما </a:t>
            </a:r>
            <a:r>
              <a:rPr lang="ar-SA" sz="6600" b="1" dirty="0" err="1"/>
              <a:t>هأغلط</a:t>
            </a:r>
            <a:r>
              <a:rPr lang="ar-SA" sz="6600" b="1" dirty="0"/>
              <a:t> مش </a:t>
            </a:r>
            <a:r>
              <a:rPr lang="ar-SA" sz="6600" b="1" dirty="0" err="1"/>
              <a:t>هأخب</a:t>
            </a:r>
            <a:r>
              <a:rPr lang="ar-EG" sz="6600" b="1" dirty="0"/>
              <a:t>ي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وأعترف إن</a:t>
            </a:r>
            <a:r>
              <a:rPr lang="ar-EG" sz="6600" b="1" dirty="0"/>
              <a:t>ي</a:t>
            </a:r>
            <a:r>
              <a:rPr lang="ar-SA" sz="6600" b="1" dirty="0"/>
              <a:t> غلطان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18412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(وكمان </a:t>
            </a:r>
            <a:r>
              <a:rPr lang="ar-SA" sz="7200" b="1" dirty="0" err="1"/>
              <a:t>مقولش</a:t>
            </a:r>
            <a:r>
              <a:rPr lang="ar-SA" sz="7200" b="1" dirty="0"/>
              <a:t> </a:t>
            </a:r>
            <a:r>
              <a:rPr lang="ar-SA" sz="7200" b="1" dirty="0" err="1"/>
              <a:t>أشمعنى</a:t>
            </a:r>
            <a:r>
              <a:rPr lang="ar-SA" sz="7200" b="1" dirty="0"/>
              <a:t> )2</a:t>
            </a:r>
            <a:br>
              <a:rPr lang="ar-SA" sz="7200" b="1" dirty="0"/>
            </a:br>
            <a:r>
              <a:rPr lang="ar-SA" sz="7200" b="1" dirty="0"/>
              <a:t>لأن</a:t>
            </a:r>
            <a:r>
              <a:rPr lang="ar-EG" sz="7200" b="1" dirty="0"/>
              <a:t>ي</a:t>
            </a:r>
            <a:r>
              <a:rPr lang="ar-SA" sz="7200" b="1" dirty="0"/>
              <a:t> بأحب </a:t>
            </a:r>
            <a:r>
              <a:rPr lang="ar-SA" sz="7200" b="1" dirty="0" err="1"/>
              <a:t>إخوات</a:t>
            </a:r>
            <a:r>
              <a:rPr lang="ar-EG" sz="7200" b="1" dirty="0"/>
              <a:t>ي</a:t>
            </a:r>
            <a:r>
              <a:rPr lang="ar-SA" sz="7200" b="1" dirty="0"/>
              <a:t> 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ز</a:t>
            </a:r>
            <a:r>
              <a:rPr lang="ar-EG" sz="7200" b="1" dirty="0"/>
              <a:t>ي</a:t>
            </a:r>
            <a:r>
              <a:rPr lang="ar-SA" sz="7200" b="1" dirty="0"/>
              <a:t> نفس</a:t>
            </a:r>
            <a:r>
              <a:rPr lang="ar-EG" sz="7200" b="1" dirty="0"/>
              <a:t>ي</a:t>
            </a:r>
            <a:r>
              <a:rPr lang="ar-SA" sz="7200" b="1" dirty="0"/>
              <a:t> أنا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82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2024-03-30T12:48:05Z</dcterms:modified>
</cp:coreProperties>
</file>