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3" r:id="rId3"/>
    <p:sldId id="405" r:id="rId4"/>
    <p:sldId id="406" r:id="rId5"/>
    <p:sldId id="407" r:id="rId6"/>
    <p:sldId id="408" r:id="rId7"/>
    <p:sldId id="40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اشكر ربك على كل اللي عندك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2788"/>
            <a:ext cx="9982199" cy="121092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4800" b="1" dirty="0" smtClean="0"/>
              <a:t>1- </a:t>
            </a:r>
            <a:endParaRPr lang="ar-EG" sz="6000" b="1" dirty="0" smtClean="0"/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6000" b="1" dirty="0" smtClean="0"/>
              <a:t> ليه </a:t>
            </a:r>
            <a:r>
              <a:rPr lang="ar-EG" sz="6000" b="1" dirty="0" err="1" smtClean="0"/>
              <a:t>بتتذمر</a:t>
            </a:r>
            <a:r>
              <a:rPr lang="ar-EG" sz="6000" b="1" dirty="0" smtClean="0"/>
              <a:t> على دروسك وشغلك </a:t>
            </a:r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6000" b="1" dirty="0" smtClean="0"/>
              <a:t>ليه مش </a:t>
            </a:r>
            <a:r>
              <a:rPr lang="ar-EG" sz="6000" b="1" dirty="0" err="1" smtClean="0"/>
              <a:t>عاجبك</a:t>
            </a:r>
            <a:r>
              <a:rPr lang="ar-EG" sz="6000" b="1" dirty="0" smtClean="0"/>
              <a:t> لا لبسك ولا شكلك</a:t>
            </a:r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6000" b="1" dirty="0" smtClean="0"/>
              <a:t>ليه </a:t>
            </a:r>
            <a:r>
              <a:rPr lang="ar-EG" sz="6000" b="1" dirty="0" err="1" smtClean="0"/>
              <a:t>بتنسى</a:t>
            </a:r>
            <a:r>
              <a:rPr lang="ar-EG" sz="6000" b="1" dirty="0" smtClean="0"/>
              <a:t> تشكره على صحتك </a:t>
            </a:r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6000" b="1" dirty="0" smtClean="0"/>
              <a:t>وعلى كل شر </a:t>
            </a:r>
            <a:r>
              <a:rPr lang="ar-EG" sz="6000" b="1" dirty="0" err="1" smtClean="0"/>
              <a:t>بيبعده</a:t>
            </a:r>
            <a:r>
              <a:rPr lang="ar-EG" sz="6000" b="1" dirty="0" smtClean="0"/>
              <a:t> عنك</a:t>
            </a:r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6000" b="1" dirty="0" smtClean="0"/>
              <a:t> </a:t>
            </a:r>
            <a:endParaRPr lang="ar-EG" sz="6000" b="1" dirty="0" smtClean="0"/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6000" b="1" dirty="0" smtClean="0"/>
              <a:t/>
            </a:r>
            <a:br>
              <a:rPr lang="ar-EG" sz="6000" b="1" dirty="0" smtClean="0"/>
            </a:br>
            <a:r>
              <a:rPr lang="ar-EG" sz="6000" b="1" dirty="0" smtClean="0"/>
              <a:t/>
            </a:r>
            <a:br>
              <a:rPr lang="ar-EG" sz="6000" b="1" dirty="0" smtClean="0"/>
            </a:br>
            <a:endParaRPr lang="ar-SA" sz="6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09600"/>
            <a:ext cx="9982199" cy="13217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 smtClean="0">
                <a:solidFill>
                  <a:srgbClr val="00582A"/>
                </a:solidFill>
              </a:rPr>
              <a:t>القرار: </a:t>
            </a:r>
            <a:r>
              <a:rPr lang="ar-SA" sz="48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48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ar-EG" sz="6000" b="1" dirty="0" smtClean="0">
                <a:solidFill>
                  <a:srgbClr val="00582A"/>
                </a:solidFill>
              </a:rPr>
              <a:t> </a:t>
            </a:r>
            <a:r>
              <a:rPr lang="ar-EG" sz="6000" b="1" dirty="0" smtClean="0">
                <a:solidFill>
                  <a:srgbClr val="00582A"/>
                </a:solidFill>
              </a:rPr>
              <a:t> </a:t>
            </a:r>
            <a:r>
              <a:rPr lang="ar-EG" sz="6000" b="1" dirty="0" smtClean="0">
                <a:solidFill>
                  <a:srgbClr val="00582A"/>
                </a:solidFill>
              </a:rPr>
              <a:t>(اشكر </a:t>
            </a:r>
            <a:r>
              <a:rPr lang="ar-EG" sz="6000" b="1" dirty="0" smtClean="0">
                <a:solidFill>
                  <a:srgbClr val="00582A"/>
                </a:solidFill>
              </a:rPr>
              <a:t>ربك على </a:t>
            </a:r>
            <a:r>
              <a:rPr lang="ar-EG" sz="6000" b="1" dirty="0" smtClean="0">
                <a:solidFill>
                  <a:srgbClr val="00582A"/>
                </a:solidFill>
              </a:rPr>
              <a:t>كل </a:t>
            </a:r>
            <a:r>
              <a:rPr lang="ar-EG" sz="6000" b="1" dirty="0" smtClean="0">
                <a:solidFill>
                  <a:srgbClr val="00582A"/>
                </a:solidFill>
              </a:rPr>
              <a:t>اللي </a:t>
            </a:r>
            <a:r>
              <a:rPr lang="ar-EG" sz="6000" b="1" dirty="0" smtClean="0">
                <a:solidFill>
                  <a:srgbClr val="00582A"/>
                </a:solidFill>
              </a:rPr>
              <a:t>عندك)2 </a:t>
            </a:r>
            <a:endParaRPr lang="ar-EG" sz="6000" b="1" dirty="0" smtClean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5400" b="1" dirty="0" err="1" smtClean="0">
                <a:solidFill>
                  <a:srgbClr val="00582A"/>
                </a:solidFill>
              </a:rPr>
              <a:t>علشان</a:t>
            </a:r>
            <a:r>
              <a:rPr lang="ar-EG" sz="5400" b="1" dirty="0" smtClean="0">
                <a:solidFill>
                  <a:srgbClr val="00582A"/>
                </a:solidFill>
              </a:rPr>
              <a:t> </a:t>
            </a:r>
            <a:r>
              <a:rPr lang="ar-EG" sz="5400" b="1" dirty="0" smtClean="0">
                <a:solidFill>
                  <a:srgbClr val="00582A"/>
                </a:solidFill>
              </a:rPr>
              <a:t>اللي عندك </a:t>
            </a:r>
            <a:r>
              <a:rPr lang="ar-EG" sz="5400" b="1" dirty="0" smtClean="0">
                <a:solidFill>
                  <a:srgbClr val="00582A"/>
                </a:solidFill>
              </a:rPr>
              <a:t>حلم </a:t>
            </a:r>
            <a:r>
              <a:rPr lang="ar-EG" sz="5400" b="1" dirty="0" smtClean="0">
                <a:solidFill>
                  <a:srgbClr val="00582A"/>
                </a:solidFill>
              </a:rPr>
              <a:t>كبير لناس </a:t>
            </a:r>
            <a:r>
              <a:rPr lang="ar-EG" sz="5400" b="1" dirty="0" err="1" smtClean="0">
                <a:solidFill>
                  <a:srgbClr val="00582A"/>
                </a:solidFill>
              </a:rPr>
              <a:t>كتير</a:t>
            </a:r>
            <a:r>
              <a:rPr lang="ar-EG" sz="5400" b="1" dirty="0" smtClean="0">
                <a:solidFill>
                  <a:srgbClr val="00582A"/>
                </a:solidFill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 smtClean="0">
                <a:solidFill>
                  <a:srgbClr val="00582A"/>
                </a:solidFill>
              </a:rPr>
              <a:t>اشكر ربك على كل اللي عندك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 smtClean="0">
                <a:solidFill>
                  <a:srgbClr val="00582A"/>
                </a:solidFill>
              </a:rPr>
              <a:t> </a:t>
            </a:r>
            <a:r>
              <a:rPr lang="ar-EG" sz="6000" b="1" dirty="0" smtClean="0">
                <a:solidFill>
                  <a:srgbClr val="00582A"/>
                </a:solidFill>
              </a:rPr>
              <a:t/>
            </a:r>
            <a:br>
              <a:rPr lang="ar-EG" sz="6000" b="1" dirty="0" smtClean="0">
                <a:solidFill>
                  <a:srgbClr val="00582A"/>
                </a:solidFill>
              </a:rPr>
            </a:br>
            <a:r>
              <a:rPr lang="ar-EG" sz="6000" b="1" dirty="0" smtClean="0">
                <a:solidFill>
                  <a:srgbClr val="00582A"/>
                </a:solidFill>
              </a:rPr>
              <a:t/>
            </a:r>
            <a:br>
              <a:rPr lang="ar-EG" sz="6000" b="1" dirty="0" smtClean="0">
                <a:solidFill>
                  <a:srgbClr val="00582A"/>
                </a:solidFill>
              </a:rPr>
            </a:br>
            <a:r>
              <a:rPr lang="ar-EG" sz="6000" b="1" dirty="0" smtClean="0">
                <a:solidFill>
                  <a:srgbClr val="00582A"/>
                </a:solidFill>
              </a:rPr>
              <a:t/>
            </a:r>
            <a:br>
              <a:rPr lang="ar-EG" sz="6000" b="1" dirty="0" smtClean="0">
                <a:solidFill>
                  <a:srgbClr val="00582A"/>
                </a:solidFill>
              </a:rPr>
            </a:br>
            <a:endParaRPr lang="ar-SA" sz="60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ar-EG" sz="6000" b="1" dirty="0" smtClean="0">
                <a:solidFill>
                  <a:srgbClr val="00582A"/>
                </a:solidFill>
              </a:rPr>
              <a:t/>
            </a:r>
            <a:br>
              <a:rPr lang="ar-EG" sz="6000" b="1" dirty="0" smtClean="0">
                <a:solidFill>
                  <a:srgbClr val="00582A"/>
                </a:solidFill>
              </a:rPr>
            </a:br>
            <a:endParaRPr lang="ar-EG" sz="6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2788"/>
            <a:ext cx="9982199" cy="13295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4800" b="1" dirty="0" smtClean="0"/>
              <a:t>2- </a:t>
            </a:r>
            <a:endParaRPr lang="ar-EG" sz="6000" b="1" dirty="0" smtClean="0"/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6000" b="1" dirty="0" smtClean="0"/>
              <a:t>ليه </a:t>
            </a:r>
            <a:r>
              <a:rPr lang="ar-EG" sz="6000" b="1" dirty="0" err="1" smtClean="0"/>
              <a:t>بتتذمر</a:t>
            </a:r>
            <a:r>
              <a:rPr lang="ar-EG" sz="6000" b="1" dirty="0" smtClean="0"/>
              <a:t> على أكلك وشربك ليه </a:t>
            </a:r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6000" b="1" dirty="0" err="1" smtClean="0"/>
              <a:t>دايماً</a:t>
            </a:r>
            <a:r>
              <a:rPr lang="ar-EG" sz="6000" b="1" dirty="0" smtClean="0"/>
              <a:t> بتطلب اللي مش عندك</a:t>
            </a:r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6000" b="1" dirty="0" smtClean="0"/>
              <a:t>لازم تتعلم </a:t>
            </a:r>
            <a:r>
              <a:rPr lang="ar-EG" sz="6000" b="1" dirty="0" err="1" smtClean="0"/>
              <a:t>إزاي</a:t>
            </a:r>
            <a:r>
              <a:rPr lang="ar-EG" sz="6000" b="1" dirty="0" smtClean="0"/>
              <a:t> تشكر ربك </a:t>
            </a:r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6000" b="1" dirty="0" smtClean="0"/>
              <a:t>وعلى كل الخير اللي بيديه </a:t>
            </a:r>
            <a:r>
              <a:rPr lang="ar-EG" sz="6000" b="1" dirty="0" err="1" smtClean="0"/>
              <a:t>لك</a:t>
            </a:r>
            <a:endParaRPr lang="ar-EG" sz="6000" b="1" dirty="0" smtClean="0"/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ar-EG" sz="6000" b="1" dirty="0" smtClean="0"/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6000" b="1" dirty="0" smtClean="0"/>
              <a:t> </a:t>
            </a:r>
            <a:endParaRPr lang="ar-EG" sz="6000" b="1" dirty="0" smtClean="0"/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6000" b="1" dirty="0" smtClean="0"/>
              <a:t/>
            </a:r>
            <a:br>
              <a:rPr lang="ar-EG" sz="6000" b="1" dirty="0" smtClean="0"/>
            </a:br>
            <a:r>
              <a:rPr lang="ar-EG" sz="6000" b="1" dirty="0" smtClean="0"/>
              <a:t/>
            </a:r>
            <a:br>
              <a:rPr lang="ar-EG" sz="6000" b="1" dirty="0" smtClean="0"/>
            </a:br>
            <a:endParaRPr lang="ar-SA" sz="6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09600"/>
            <a:ext cx="9982199" cy="13217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 smtClean="0">
                <a:solidFill>
                  <a:srgbClr val="00582A"/>
                </a:solidFill>
              </a:rPr>
              <a:t>القرار: </a:t>
            </a:r>
            <a:r>
              <a:rPr lang="ar-SA" sz="48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48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ar-EG" sz="6000" b="1" dirty="0" smtClean="0">
                <a:solidFill>
                  <a:srgbClr val="00582A"/>
                </a:solidFill>
              </a:rPr>
              <a:t> </a:t>
            </a:r>
            <a:r>
              <a:rPr lang="ar-EG" sz="6000" b="1" dirty="0" smtClean="0">
                <a:solidFill>
                  <a:srgbClr val="00582A"/>
                </a:solidFill>
              </a:rPr>
              <a:t> </a:t>
            </a:r>
            <a:r>
              <a:rPr lang="ar-EG" sz="6000" b="1" dirty="0" smtClean="0">
                <a:solidFill>
                  <a:srgbClr val="00582A"/>
                </a:solidFill>
              </a:rPr>
              <a:t>(اشكر </a:t>
            </a:r>
            <a:r>
              <a:rPr lang="ar-EG" sz="6000" b="1" dirty="0" smtClean="0">
                <a:solidFill>
                  <a:srgbClr val="00582A"/>
                </a:solidFill>
              </a:rPr>
              <a:t>ربك على </a:t>
            </a:r>
            <a:r>
              <a:rPr lang="ar-EG" sz="6000" b="1" dirty="0" smtClean="0">
                <a:solidFill>
                  <a:srgbClr val="00582A"/>
                </a:solidFill>
              </a:rPr>
              <a:t>كل </a:t>
            </a:r>
            <a:r>
              <a:rPr lang="ar-EG" sz="6000" b="1" dirty="0" smtClean="0">
                <a:solidFill>
                  <a:srgbClr val="00582A"/>
                </a:solidFill>
              </a:rPr>
              <a:t>اللي </a:t>
            </a:r>
            <a:r>
              <a:rPr lang="ar-EG" sz="6000" b="1" dirty="0" smtClean="0">
                <a:solidFill>
                  <a:srgbClr val="00582A"/>
                </a:solidFill>
              </a:rPr>
              <a:t>عندك)2 </a:t>
            </a:r>
            <a:endParaRPr lang="ar-EG" sz="6000" b="1" dirty="0" smtClean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5400" b="1" dirty="0" err="1" smtClean="0">
                <a:solidFill>
                  <a:srgbClr val="00582A"/>
                </a:solidFill>
              </a:rPr>
              <a:t>علشان</a:t>
            </a:r>
            <a:r>
              <a:rPr lang="ar-EG" sz="5400" b="1" dirty="0" smtClean="0">
                <a:solidFill>
                  <a:srgbClr val="00582A"/>
                </a:solidFill>
              </a:rPr>
              <a:t> </a:t>
            </a:r>
            <a:r>
              <a:rPr lang="ar-EG" sz="5400" b="1" dirty="0" smtClean="0">
                <a:solidFill>
                  <a:srgbClr val="00582A"/>
                </a:solidFill>
              </a:rPr>
              <a:t>اللي عندك </a:t>
            </a:r>
            <a:r>
              <a:rPr lang="ar-EG" sz="5400" b="1" dirty="0" smtClean="0">
                <a:solidFill>
                  <a:srgbClr val="00582A"/>
                </a:solidFill>
              </a:rPr>
              <a:t>حلم </a:t>
            </a:r>
            <a:r>
              <a:rPr lang="ar-EG" sz="5400" b="1" dirty="0" smtClean="0">
                <a:solidFill>
                  <a:srgbClr val="00582A"/>
                </a:solidFill>
              </a:rPr>
              <a:t>كبير لناس </a:t>
            </a:r>
            <a:r>
              <a:rPr lang="ar-EG" sz="5400" b="1" dirty="0" err="1" smtClean="0">
                <a:solidFill>
                  <a:srgbClr val="00582A"/>
                </a:solidFill>
              </a:rPr>
              <a:t>كتير</a:t>
            </a:r>
            <a:r>
              <a:rPr lang="ar-EG" sz="5400" b="1" dirty="0" smtClean="0">
                <a:solidFill>
                  <a:srgbClr val="00582A"/>
                </a:solidFill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 smtClean="0">
                <a:solidFill>
                  <a:srgbClr val="00582A"/>
                </a:solidFill>
              </a:rPr>
              <a:t>اشكر ربك على كل اللي عندك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 smtClean="0">
                <a:solidFill>
                  <a:srgbClr val="00582A"/>
                </a:solidFill>
              </a:rPr>
              <a:t> </a:t>
            </a:r>
            <a:r>
              <a:rPr lang="ar-EG" sz="6000" b="1" dirty="0" smtClean="0">
                <a:solidFill>
                  <a:srgbClr val="00582A"/>
                </a:solidFill>
              </a:rPr>
              <a:t/>
            </a:r>
            <a:br>
              <a:rPr lang="ar-EG" sz="6000" b="1" dirty="0" smtClean="0">
                <a:solidFill>
                  <a:srgbClr val="00582A"/>
                </a:solidFill>
              </a:rPr>
            </a:br>
            <a:r>
              <a:rPr lang="ar-EG" sz="6000" b="1" dirty="0" smtClean="0">
                <a:solidFill>
                  <a:srgbClr val="00582A"/>
                </a:solidFill>
              </a:rPr>
              <a:t/>
            </a:r>
            <a:br>
              <a:rPr lang="ar-EG" sz="6000" b="1" dirty="0" smtClean="0">
                <a:solidFill>
                  <a:srgbClr val="00582A"/>
                </a:solidFill>
              </a:rPr>
            </a:br>
            <a:r>
              <a:rPr lang="ar-EG" sz="6000" b="1" dirty="0" smtClean="0">
                <a:solidFill>
                  <a:srgbClr val="00582A"/>
                </a:solidFill>
              </a:rPr>
              <a:t/>
            </a:r>
            <a:br>
              <a:rPr lang="ar-EG" sz="6000" b="1" dirty="0" smtClean="0">
                <a:solidFill>
                  <a:srgbClr val="00582A"/>
                </a:solidFill>
              </a:rPr>
            </a:br>
            <a:endParaRPr lang="ar-SA" sz="60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ar-EG" sz="6000" b="1" dirty="0" smtClean="0">
                <a:solidFill>
                  <a:srgbClr val="00582A"/>
                </a:solidFill>
              </a:rPr>
              <a:t/>
            </a:r>
            <a:br>
              <a:rPr lang="ar-EG" sz="6000" b="1" dirty="0" smtClean="0">
                <a:solidFill>
                  <a:srgbClr val="00582A"/>
                </a:solidFill>
              </a:rPr>
            </a:br>
            <a:endParaRPr lang="ar-EG" sz="6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2788"/>
            <a:ext cx="9982199" cy="121092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4800" b="1" dirty="0" smtClean="0"/>
              <a:t>3- </a:t>
            </a:r>
            <a:endParaRPr lang="ar-EG" sz="6000" b="1" dirty="0" smtClean="0"/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6000" b="1" dirty="0" smtClean="0"/>
              <a:t> ليه </a:t>
            </a:r>
            <a:r>
              <a:rPr lang="ar-EG" sz="6000" b="1" dirty="0" err="1" smtClean="0"/>
              <a:t>بتتذمر</a:t>
            </a:r>
            <a:r>
              <a:rPr lang="ar-EG" sz="6000" b="1" dirty="0" smtClean="0"/>
              <a:t> على ماما وبابا </a:t>
            </a:r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6000" b="1" dirty="0" smtClean="0"/>
              <a:t>ليه مش </a:t>
            </a:r>
            <a:r>
              <a:rPr lang="ar-EG" sz="6000" b="1" dirty="0" err="1" smtClean="0"/>
              <a:t>عاجبك</a:t>
            </a:r>
            <a:r>
              <a:rPr lang="ar-EG" sz="6000" b="1" dirty="0" smtClean="0"/>
              <a:t> أي كلمة يقولوها</a:t>
            </a:r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6000" b="1" dirty="0" smtClean="0"/>
              <a:t>لازم تعرف إن همهم عليك </a:t>
            </a:r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6000" b="1" dirty="0" smtClean="0"/>
              <a:t>وتكرمهم </a:t>
            </a:r>
            <a:r>
              <a:rPr lang="ar-EG" sz="6000" b="1" dirty="0" err="1" smtClean="0"/>
              <a:t>زي</a:t>
            </a:r>
            <a:r>
              <a:rPr lang="ar-EG" sz="6000" b="1" dirty="0" smtClean="0"/>
              <a:t> ما ربك </a:t>
            </a:r>
            <a:r>
              <a:rPr lang="ar-EG" sz="6000" b="1" dirty="0" err="1" smtClean="0"/>
              <a:t>بيوصيك</a:t>
            </a:r>
            <a:endParaRPr lang="ar-EG" sz="6000" b="1" dirty="0" smtClean="0"/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6000" b="1" dirty="0" smtClean="0"/>
              <a:t> </a:t>
            </a:r>
            <a:endParaRPr lang="ar-EG" sz="6000" b="1" dirty="0" smtClean="0"/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6000" b="1" dirty="0" smtClean="0"/>
              <a:t/>
            </a:r>
            <a:br>
              <a:rPr lang="ar-EG" sz="6000" b="1" dirty="0" smtClean="0"/>
            </a:br>
            <a:r>
              <a:rPr lang="ar-EG" sz="6000" b="1" dirty="0" smtClean="0"/>
              <a:t/>
            </a:r>
            <a:br>
              <a:rPr lang="ar-EG" sz="6000" b="1" dirty="0" smtClean="0"/>
            </a:br>
            <a:endParaRPr lang="ar-SA" sz="6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09600"/>
            <a:ext cx="9982199" cy="13217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 smtClean="0">
                <a:solidFill>
                  <a:srgbClr val="00582A"/>
                </a:solidFill>
              </a:rPr>
              <a:t>القرار: </a:t>
            </a:r>
            <a:r>
              <a:rPr lang="ar-SA" sz="48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48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ar-EG" sz="6000" b="1" dirty="0" smtClean="0">
                <a:solidFill>
                  <a:srgbClr val="00582A"/>
                </a:solidFill>
              </a:rPr>
              <a:t> </a:t>
            </a:r>
            <a:r>
              <a:rPr lang="ar-EG" sz="6000" b="1" dirty="0" smtClean="0">
                <a:solidFill>
                  <a:srgbClr val="00582A"/>
                </a:solidFill>
              </a:rPr>
              <a:t> </a:t>
            </a:r>
            <a:r>
              <a:rPr lang="ar-EG" sz="6000" b="1" dirty="0" smtClean="0">
                <a:solidFill>
                  <a:srgbClr val="00582A"/>
                </a:solidFill>
              </a:rPr>
              <a:t>(اشكر </a:t>
            </a:r>
            <a:r>
              <a:rPr lang="ar-EG" sz="6000" b="1" dirty="0" smtClean="0">
                <a:solidFill>
                  <a:srgbClr val="00582A"/>
                </a:solidFill>
              </a:rPr>
              <a:t>ربك على </a:t>
            </a:r>
            <a:r>
              <a:rPr lang="ar-EG" sz="6000" b="1" dirty="0" smtClean="0">
                <a:solidFill>
                  <a:srgbClr val="00582A"/>
                </a:solidFill>
              </a:rPr>
              <a:t>كل </a:t>
            </a:r>
            <a:r>
              <a:rPr lang="ar-EG" sz="6000" b="1" dirty="0" smtClean="0">
                <a:solidFill>
                  <a:srgbClr val="00582A"/>
                </a:solidFill>
              </a:rPr>
              <a:t>اللي </a:t>
            </a:r>
            <a:r>
              <a:rPr lang="ar-EG" sz="6000" b="1" dirty="0" smtClean="0">
                <a:solidFill>
                  <a:srgbClr val="00582A"/>
                </a:solidFill>
              </a:rPr>
              <a:t>عندك)2 </a:t>
            </a:r>
            <a:endParaRPr lang="ar-EG" sz="6000" b="1" dirty="0" smtClean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5400" b="1" dirty="0" err="1" smtClean="0">
                <a:solidFill>
                  <a:srgbClr val="00582A"/>
                </a:solidFill>
              </a:rPr>
              <a:t>علشان</a:t>
            </a:r>
            <a:r>
              <a:rPr lang="ar-EG" sz="5400" b="1" dirty="0" smtClean="0">
                <a:solidFill>
                  <a:srgbClr val="00582A"/>
                </a:solidFill>
              </a:rPr>
              <a:t> </a:t>
            </a:r>
            <a:r>
              <a:rPr lang="ar-EG" sz="5400" b="1" dirty="0" smtClean="0">
                <a:solidFill>
                  <a:srgbClr val="00582A"/>
                </a:solidFill>
              </a:rPr>
              <a:t>اللي عندك </a:t>
            </a:r>
            <a:r>
              <a:rPr lang="ar-EG" sz="5400" b="1" dirty="0" smtClean="0">
                <a:solidFill>
                  <a:srgbClr val="00582A"/>
                </a:solidFill>
              </a:rPr>
              <a:t>حلم </a:t>
            </a:r>
            <a:r>
              <a:rPr lang="ar-EG" sz="5400" b="1" dirty="0" smtClean="0">
                <a:solidFill>
                  <a:srgbClr val="00582A"/>
                </a:solidFill>
              </a:rPr>
              <a:t>كبير لناس </a:t>
            </a:r>
            <a:r>
              <a:rPr lang="ar-EG" sz="5400" b="1" dirty="0" err="1" smtClean="0">
                <a:solidFill>
                  <a:srgbClr val="00582A"/>
                </a:solidFill>
              </a:rPr>
              <a:t>كتير</a:t>
            </a:r>
            <a:r>
              <a:rPr lang="ar-EG" sz="5400" b="1" dirty="0" smtClean="0">
                <a:solidFill>
                  <a:srgbClr val="00582A"/>
                </a:solidFill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 smtClean="0">
                <a:solidFill>
                  <a:srgbClr val="00582A"/>
                </a:solidFill>
              </a:rPr>
              <a:t>اشكر ربك على كل اللي عندك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 smtClean="0">
                <a:solidFill>
                  <a:srgbClr val="00582A"/>
                </a:solidFill>
              </a:rPr>
              <a:t> </a:t>
            </a:r>
            <a:r>
              <a:rPr lang="ar-EG" sz="6000" b="1" dirty="0" smtClean="0">
                <a:solidFill>
                  <a:srgbClr val="00582A"/>
                </a:solidFill>
              </a:rPr>
              <a:t/>
            </a:r>
            <a:br>
              <a:rPr lang="ar-EG" sz="6000" b="1" dirty="0" smtClean="0">
                <a:solidFill>
                  <a:srgbClr val="00582A"/>
                </a:solidFill>
              </a:rPr>
            </a:br>
            <a:r>
              <a:rPr lang="ar-EG" sz="6000" b="1" dirty="0" smtClean="0">
                <a:solidFill>
                  <a:srgbClr val="00582A"/>
                </a:solidFill>
              </a:rPr>
              <a:t/>
            </a:r>
            <a:br>
              <a:rPr lang="ar-EG" sz="6000" b="1" dirty="0" smtClean="0">
                <a:solidFill>
                  <a:srgbClr val="00582A"/>
                </a:solidFill>
              </a:rPr>
            </a:br>
            <a:r>
              <a:rPr lang="ar-EG" sz="6000" b="1" dirty="0" smtClean="0">
                <a:solidFill>
                  <a:srgbClr val="00582A"/>
                </a:solidFill>
              </a:rPr>
              <a:t/>
            </a:r>
            <a:br>
              <a:rPr lang="ar-EG" sz="6000" b="1" dirty="0" smtClean="0">
                <a:solidFill>
                  <a:srgbClr val="00582A"/>
                </a:solidFill>
              </a:rPr>
            </a:br>
            <a:endParaRPr lang="ar-SA" sz="60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ar-EG" sz="6000" b="1" dirty="0" smtClean="0">
                <a:solidFill>
                  <a:srgbClr val="00582A"/>
                </a:solidFill>
              </a:rPr>
              <a:t/>
            </a:r>
            <a:br>
              <a:rPr lang="ar-EG" sz="6000" b="1" dirty="0" smtClean="0">
                <a:solidFill>
                  <a:srgbClr val="00582A"/>
                </a:solidFill>
              </a:rPr>
            </a:br>
            <a:endParaRPr lang="ar-EG" sz="6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1870</TotalTime>
  <Words>152</Words>
  <Application>Microsoft Office PowerPoint</Application>
  <PresentationFormat>عرض على الشاشة (3:4)‏</PresentationFormat>
  <Paragraphs>42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259</cp:revision>
  <dcterms:created xsi:type="dcterms:W3CDTF">2021-12-07T14:30:00Z</dcterms:created>
  <dcterms:modified xsi:type="dcterms:W3CDTF">2022-06-15T08:10:07Z</dcterms:modified>
</cp:coreProperties>
</file>