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303" r:id="rId3"/>
    <p:sldId id="306" r:id="rId4"/>
    <p:sldId id="307" r:id="rId5"/>
    <p:sldId id="308" r:id="rId6"/>
    <p:sldId id="29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3"/>
            <p14:sldId id="306"/>
            <p14:sldId id="307"/>
            <p14:sldId id="308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9" autoAdjust="0"/>
    <p:restoredTop sz="94660"/>
  </p:normalViewPr>
  <p:slideViewPr>
    <p:cSldViewPr>
      <p:cViewPr varScale="1">
        <p:scale>
          <a:sx n="101" d="100"/>
          <a:sy n="101" d="100"/>
        </p:scale>
        <p:origin x="312" y="-22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أفراحنا معاك</a:t>
            </a:r>
            <a:endParaRPr lang="ar-EG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1-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يا إلهنا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ياللي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بترعى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حياتنا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وده من زمان قبل ولادتنا</a:t>
            </a:r>
          </a:p>
          <a:p>
            <a:pPr algn="ctr" rtl="1"/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بنشكرك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يا يسوع ونصلي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في سنينا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الجاية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تعالَ ارشدنا</a:t>
            </a:r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09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 : </a:t>
            </a:r>
          </a:p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أفراحنا معاك ليها معنى </a:t>
            </a:r>
            <a:r>
              <a:rPr lang="ar-EG" sz="60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تاني</a:t>
            </a:r>
            <a:endParaRPr lang="ar-EG" sz="60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60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بنسبحك</a:t>
            </a: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ونقول اغاني )2 </a:t>
            </a:r>
          </a:p>
          <a:p>
            <a:pPr algn="ctr" rtl="1"/>
            <a:r>
              <a:rPr lang="ar-EG" sz="60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علشان</a:t>
            </a: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</a:t>
            </a:r>
            <a:r>
              <a:rPr lang="ar-EG" sz="60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بعنينا</a:t>
            </a: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</a:t>
            </a:r>
            <a:r>
              <a:rPr lang="ar-EG" sz="60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استنيناك</a:t>
            </a:r>
            <a:endParaRPr lang="ar-EG" sz="60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</a:t>
            </a:r>
            <a:r>
              <a:rPr lang="ar-EG" sz="60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حققتلنا</a:t>
            </a: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كل الأماني)2 </a:t>
            </a:r>
          </a:p>
        </p:txBody>
      </p:sp>
    </p:spTree>
    <p:extLst>
      <p:ext uri="{BB962C8B-B14F-4D97-AF65-F5344CB8AC3E}">
        <p14:creationId xmlns:p14="http://schemas.microsoft.com/office/powerpoint/2010/main" val="16307786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2-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دي حياتنا وأحلامنا في ايديك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والمستقبل بقى مضمون فيك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وده الوعد اللي احنا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عايشين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بيه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تبقى ف بيتنا وعينينا عليـــك</a:t>
            </a:r>
          </a:p>
          <a:p>
            <a:pPr algn="ctr" rtl="1"/>
            <a:endParaRPr lang="ar-EG" sz="66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766928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09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 : </a:t>
            </a:r>
          </a:p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أفراحنا معاك ليها معنى </a:t>
            </a:r>
            <a:r>
              <a:rPr lang="ar-EG" sz="60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تاني</a:t>
            </a:r>
            <a:endParaRPr lang="ar-EG" sz="60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60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بنسبحك</a:t>
            </a: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ونقول اغاني )2 </a:t>
            </a:r>
          </a:p>
          <a:p>
            <a:pPr algn="ctr" rtl="1"/>
            <a:r>
              <a:rPr lang="ar-EG" sz="60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علشان</a:t>
            </a: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</a:t>
            </a:r>
            <a:r>
              <a:rPr lang="ar-EG" sz="60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بعنينا</a:t>
            </a: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</a:t>
            </a:r>
            <a:r>
              <a:rPr lang="ar-EG" sz="60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استنيناك</a:t>
            </a:r>
            <a:endParaRPr lang="ar-EG" sz="60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</a:t>
            </a:r>
            <a:r>
              <a:rPr lang="ar-EG" sz="60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حققتلنا</a:t>
            </a: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كل الأماني)2 </a:t>
            </a:r>
          </a:p>
        </p:txBody>
      </p:sp>
    </p:spTree>
    <p:extLst>
      <p:ext uri="{BB962C8B-B14F-4D97-AF65-F5344CB8AC3E}">
        <p14:creationId xmlns:p14="http://schemas.microsoft.com/office/powerpoint/2010/main" val="9599366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3716</TotalTime>
  <Words>87</Words>
  <Application>Microsoft Office PowerPoint</Application>
  <PresentationFormat>عرض على الشاشة (4:3)</PresentationFormat>
  <Paragraphs>22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10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287</cp:revision>
  <dcterms:created xsi:type="dcterms:W3CDTF">2021-12-07T14:30:00Z</dcterms:created>
  <dcterms:modified xsi:type="dcterms:W3CDTF">2023-03-01T09:04:05Z</dcterms:modified>
</cp:coreProperties>
</file>