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5" r:id="rId2"/>
    <p:sldId id="277" r:id="rId3"/>
    <p:sldId id="274" r:id="rId4"/>
    <p:sldId id="299" r:id="rId5"/>
    <p:sldId id="300" r:id="rId6"/>
    <p:sldId id="301" r:id="rId7"/>
    <p:sldId id="302" r:id="rId8"/>
    <p:sldId id="303" r:id="rId9"/>
    <p:sldId id="304" r:id="rId10"/>
    <p:sldId id="305" r:id="rId11"/>
    <p:sldId id="306" r:id="rId12"/>
    <p:sldId id="29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274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41" autoAdjust="0"/>
    <p:restoredTop sz="94660"/>
  </p:normalViewPr>
  <p:slideViewPr>
    <p:cSldViewPr>
      <p:cViewPr varScale="1">
        <p:scale>
          <a:sx n="66" d="100"/>
          <a:sy n="66" d="100"/>
        </p:scale>
        <p:origin x="36" y="29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76200"/>
            <a:ext cx="9144000" cy="3586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/>
              <a:t>تـرنيــمة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ar-EG" sz="8000" b="1" dirty="0"/>
              <a:t>أَلْقِ على الرَّبِّ هَمَّك</a:t>
            </a:r>
            <a:endParaRPr lang="en-US" sz="8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11448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فَهُوَ لَنْ يَنْسَى رَضِيعاً  </a:t>
            </a:r>
          </a:p>
          <a:p>
            <a:pPr algn="ctr" rtl="1"/>
            <a:r>
              <a:rPr lang="ar-EG" sz="7200" b="1" dirty="0"/>
              <a:t>قَدْ نُــسي مِنْ أُمِّــهِ</a:t>
            </a:r>
            <a:br>
              <a:rPr lang="ar-EG" sz="7200" b="1" dirty="0"/>
            </a:br>
            <a:r>
              <a:rPr lang="ar-EG" sz="7200" b="1" dirty="0"/>
              <a:t>فَالْجَأَّنْ إلَيْهِ تَحْيَـــــــا   </a:t>
            </a:r>
          </a:p>
          <a:p>
            <a:pPr algn="ctr" rtl="1"/>
            <a:r>
              <a:rPr lang="ar-EG" sz="7200" b="1" dirty="0"/>
              <a:t>آمِنَـــاً في سِتْــــرِهِ</a:t>
            </a:r>
            <a:endParaRPr lang="en-US" alt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7651443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255651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EG" sz="8000" b="1" dirty="0">
                <a:solidFill>
                  <a:srgbClr val="003300"/>
                </a:solidFill>
              </a:rPr>
              <a:t>القرار: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(أَلْقِ على الرَّبِّ هَمَّك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وَهُوَ يَعُــــــــــــولُكَ)2</a:t>
            </a:r>
            <a:br>
              <a:rPr lang="ar-EG" sz="8000" b="1" dirty="0">
                <a:solidFill>
                  <a:srgbClr val="003300"/>
                </a:solidFill>
              </a:rPr>
            </a:br>
            <a:endParaRPr lang="en-US" altLang="en-US" sz="80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474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067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255651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EG" sz="8000" b="1" dirty="0">
                <a:solidFill>
                  <a:srgbClr val="003300"/>
                </a:solidFill>
              </a:rPr>
              <a:t>القرار: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(أَلْقِ على الرَّبِّ هَمَّك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وَهُوَ يَعُــــــــــــولُكَ)2</a:t>
            </a:r>
            <a:br>
              <a:rPr lang="ar-EG" sz="8000" b="1" dirty="0">
                <a:solidFill>
                  <a:srgbClr val="003300"/>
                </a:solidFill>
              </a:rPr>
            </a:br>
            <a:endParaRPr lang="en-US" altLang="en-US" sz="8000" b="1" dirty="0">
              <a:solidFill>
                <a:srgbClr val="0033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46293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1-</a:t>
            </a:r>
            <a:br>
              <a:rPr lang="ar-EG" sz="7200" b="1" dirty="0"/>
            </a:br>
            <a:r>
              <a:rPr lang="ar-EG" sz="7200" b="1" dirty="0"/>
              <a:t>عِنْدَما يَغْشاكَ لَيْـلٌ   </a:t>
            </a:r>
          </a:p>
          <a:p>
            <a:pPr algn="ctr" rtl="1"/>
            <a:r>
              <a:rPr lang="ar-EG" sz="7200" b="1" dirty="0"/>
              <a:t>كُـــــلُّ </a:t>
            </a:r>
            <a:r>
              <a:rPr lang="ar-EG" sz="7200" b="1" dirty="0" err="1"/>
              <a:t>مافِيهِ</a:t>
            </a:r>
            <a:r>
              <a:rPr lang="ar-EG" sz="7200" b="1" dirty="0"/>
              <a:t> ظَـلامْ</a:t>
            </a:r>
            <a:br>
              <a:rPr lang="ar-EG" sz="7200" b="1" dirty="0"/>
            </a:br>
            <a:r>
              <a:rPr lang="ar-EG" sz="7200" b="1" dirty="0"/>
              <a:t>يَغْدُو ذا اللَّيْـلُ مُنِيــراً  </a:t>
            </a:r>
          </a:p>
          <a:p>
            <a:pPr algn="ctr" rtl="1"/>
            <a:r>
              <a:rPr lang="ar-EG" sz="7200" b="1" dirty="0" err="1"/>
              <a:t>بِضِيا</a:t>
            </a:r>
            <a:r>
              <a:rPr lang="ar-EG" sz="7200" b="1" dirty="0"/>
              <a:t> رَبِّ السَّــــلامْ</a:t>
            </a:r>
            <a:br>
              <a:rPr lang="ar-EG" sz="7200" b="1" dirty="0"/>
            </a:br>
            <a:endParaRPr lang="en-US" altLang="en-US" sz="7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11448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رَبُّكَ مُؤْتِي الأغَــاني   </a:t>
            </a:r>
          </a:p>
          <a:p>
            <a:pPr algn="ctr" rtl="1"/>
            <a:r>
              <a:rPr lang="ar-EG" sz="7200" b="1" dirty="0"/>
              <a:t>حَتَّى في وَسْطِ الآلامْ</a:t>
            </a:r>
            <a:br>
              <a:rPr lang="ar-EG" sz="7200" b="1" dirty="0"/>
            </a:br>
            <a:r>
              <a:rPr lang="ar-EG" sz="7200" b="1" dirty="0"/>
              <a:t>يُبْدِلُ الحُزْنَ بِفَــــرَحٍ   </a:t>
            </a:r>
          </a:p>
          <a:p>
            <a:pPr algn="ctr" rtl="1"/>
            <a:r>
              <a:rPr lang="ar-EG" sz="7200" b="1" dirty="0"/>
              <a:t>ثابِـــــتٍ على الدَّوَامْ</a:t>
            </a:r>
            <a:endParaRPr lang="en-US" alt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4205312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255651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EG" sz="8000" b="1" dirty="0">
                <a:solidFill>
                  <a:srgbClr val="003300"/>
                </a:solidFill>
              </a:rPr>
              <a:t>القرار: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(أَلْقِ على الرَّبِّ هَمَّك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وَهُوَ يَعُــــــــــــولُكَ)2</a:t>
            </a:r>
            <a:br>
              <a:rPr lang="ar-EG" sz="8000" b="1" dirty="0">
                <a:solidFill>
                  <a:srgbClr val="003300"/>
                </a:solidFill>
              </a:rPr>
            </a:br>
            <a:endParaRPr lang="en-US" altLang="en-US" sz="80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648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46293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2-</a:t>
            </a:r>
            <a:br>
              <a:rPr lang="ar-EG" sz="7200" b="1" dirty="0"/>
            </a:br>
            <a:r>
              <a:rPr lang="ar-EG" sz="7200" b="1" dirty="0"/>
              <a:t>فَهُوَ لمْ يُشْفِقْ على ابنِــهْ   </a:t>
            </a:r>
          </a:p>
          <a:p>
            <a:pPr algn="ctr" rtl="1"/>
            <a:r>
              <a:rPr lang="ar-EG" sz="7200" b="1" dirty="0"/>
              <a:t>بَـلْ بَذَلَهُ للْفِــــــــداءْ</a:t>
            </a:r>
            <a:br>
              <a:rPr lang="ar-EG" sz="7200" b="1" dirty="0"/>
            </a:br>
            <a:r>
              <a:rPr lang="ar-EG" sz="7200" b="1" dirty="0"/>
              <a:t>هَكَـــــذا اللهُ أحَبَّــــــــــــك   مانِحَـاً لَكَ الرَّجَــــاءْ</a:t>
            </a:r>
            <a:br>
              <a:rPr lang="ar-EG" sz="7200" b="1" dirty="0"/>
            </a:br>
            <a:endParaRPr lang="en-US" alt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3691102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1114485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/>
              <a:t>كَيْفَ أيْضَـــاً لا يَهَبْــــــكَ   وَسْطَ ضِيقِكَ العَزاءْ</a:t>
            </a:r>
            <a:br>
              <a:rPr lang="ar-EG" sz="7200" b="1"/>
            </a:br>
            <a:r>
              <a:rPr lang="ar-EG" sz="7200" b="1"/>
              <a:t>كَيْفَ لا يَحْــــنــو عَلَيْـــكَ   رافِعاً طَوْقَ العَنـــاءْ</a:t>
            </a:r>
            <a:endParaRPr lang="en-US" alt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90793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533400" y="255651"/>
            <a:ext cx="9982199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EG" sz="8000" b="1" dirty="0">
                <a:solidFill>
                  <a:srgbClr val="003300"/>
                </a:solidFill>
              </a:rPr>
              <a:t>القرار: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(أَلْقِ على الرَّبِّ هَمَّك</a:t>
            </a:r>
            <a:br>
              <a:rPr lang="ar-EG" sz="8000" b="1" dirty="0">
                <a:solidFill>
                  <a:srgbClr val="003300"/>
                </a:solidFill>
              </a:rPr>
            </a:br>
            <a:r>
              <a:rPr lang="ar-EG" sz="8000" b="1" dirty="0">
                <a:solidFill>
                  <a:srgbClr val="003300"/>
                </a:solidFill>
              </a:rPr>
              <a:t>وَهُوَ يَعُــــــــــــولُكَ)2</a:t>
            </a:r>
            <a:br>
              <a:rPr lang="ar-EG" sz="8000" b="1" dirty="0">
                <a:solidFill>
                  <a:srgbClr val="003300"/>
                </a:solidFill>
              </a:rPr>
            </a:br>
            <a:endParaRPr lang="en-US" altLang="en-US" sz="8000" b="1" dirty="0">
              <a:solidFill>
                <a:srgbClr val="00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9966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7200" y="6096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sz="72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0" y="303658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346293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/>
              <a:t>3-</a:t>
            </a:r>
            <a:br>
              <a:rPr lang="ar-EG" sz="7200" b="1" dirty="0"/>
            </a:br>
            <a:r>
              <a:rPr lang="ar-EG" sz="7200" b="1" dirty="0"/>
              <a:t>فاتَّكِلْ عَلَيْهِ دَوْمـــاً  </a:t>
            </a:r>
          </a:p>
          <a:p>
            <a:pPr algn="ctr" rtl="1"/>
            <a:r>
              <a:rPr lang="ar-EG" sz="7200" b="1" dirty="0"/>
              <a:t>واثِـــــقاً في وَعْـــدِهِ</a:t>
            </a:r>
            <a:br>
              <a:rPr lang="ar-EG" sz="7200" b="1" dirty="0"/>
            </a:br>
            <a:r>
              <a:rPr lang="ar-EG" sz="7200" b="1" dirty="0"/>
              <a:t>مِثْــلَ طِفْـلٍ يَسْتَــريحُ   </a:t>
            </a:r>
          </a:p>
          <a:p>
            <a:pPr algn="ctr" rtl="1"/>
            <a:r>
              <a:rPr lang="ar-EG" sz="7200" b="1" dirty="0"/>
              <a:t>قَلْبُـــكَ في حِضْنِــهِ</a:t>
            </a:r>
            <a:br>
              <a:rPr lang="ar-EG" sz="7200" b="1" dirty="0"/>
            </a:br>
            <a:endParaRPr lang="en-US" alt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119284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1658</TotalTime>
  <Words>156</Words>
  <Application>Microsoft Office PowerPoint</Application>
  <PresentationFormat>عرض على الشاشة (4:3)</PresentationFormat>
  <Paragraphs>21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adam</cp:lastModifiedBy>
  <cp:revision>186</cp:revision>
  <dcterms:created xsi:type="dcterms:W3CDTF">2021-12-07T14:30:00Z</dcterms:created>
  <dcterms:modified xsi:type="dcterms:W3CDTF">2024-03-30T09:41:39Z</dcterms:modified>
</cp:coreProperties>
</file>