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000" b="1" dirty="0"/>
              <a:t>الناس </a:t>
            </a:r>
            <a:r>
              <a:rPr lang="ar-EG" sz="6000" b="1" dirty="0" err="1"/>
              <a:t>بيلومونا</a:t>
            </a:r>
            <a:r>
              <a:rPr lang="ar-EG" sz="6000" b="1" dirty="0"/>
              <a:t> على كثرة الهتاف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الناس </a:t>
            </a:r>
            <a:r>
              <a:rPr lang="ar-EG" sz="7200" b="1" dirty="0" err="1"/>
              <a:t>بيلومونا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على كثرة الهتاف</a:t>
            </a:r>
          </a:p>
          <a:p>
            <a:pPr algn="ctr" rtl="1"/>
            <a:r>
              <a:rPr lang="ar-EG" sz="7200" b="1" dirty="0"/>
              <a:t>غصبٍ عنهم ما </a:t>
            </a:r>
            <a:r>
              <a:rPr lang="ar-EG" sz="7200" b="1" dirty="0" err="1"/>
              <a:t>اختبروش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(ولا واحد منهم شاف)2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الناس قولوا </a:t>
            </a:r>
            <a:r>
              <a:rPr lang="ar-EG" sz="7200" b="1" dirty="0" err="1"/>
              <a:t>بلاش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قولِة </a:t>
            </a:r>
            <a:r>
              <a:rPr lang="ar-EG" sz="7200" b="1" dirty="0" err="1"/>
              <a:t>هللويــــــــــا</a:t>
            </a:r>
            <a:endParaRPr lang="ar-EG" sz="7200" b="1" dirty="0"/>
          </a:p>
          <a:p>
            <a:pPr algn="ctr" rtl="1"/>
            <a:r>
              <a:rPr lang="ar-EG" sz="7200" b="1" dirty="0"/>
              <a:t>غصبٍ عنهم ما </a:t>
            </a:r>
            <a:r>
              <a:rPr lang="ar-EG" sz="7200" b="1" dirty="0" err="1"/>
              <a:t>اختبروش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(دي علامة </a:t>
            </a:r>
            <a:r>
              <a:rPr lang="ar-EG" sz="7200" b="1" dirty="0" err="1"/>
              <a:t>التعزيات</a:t>
            </a:r>
            <a:r>
              <a:rPr lang="ar-EG" sz="7200" b="1" dirty="0"/>
              <a:t>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الناس قالوا طيب </a:t>
            </a:r>
          </a:p>
          <a:p>
            <a:pPr algn="ctr" rtl="1"/>
            <a:r>
              <a:rPr lang="ar-EG" sz="7200" b="1" dirty="0"/>
              <a:t>قولوها بصوت </a:t>
            </a:r>
            <a:r>
              <a:rPr lang="ar-EG" sz="7200" b="1" dirty="0" err="1"/>
              <a:t>واطي</a:t>
            </a:r>
            <a:endParaRPr lang="ar-EG" sz="7200" b="1" dirty="0"/>
          </a:p>
          <a:p>
            <a:pPr algn="ctr" rtl="1"/>
            <a:r>
              <a:rPr lang="ar-EG" sz="7200" b="1" dirty="0"/>
              <a:t>يا ناس إحنا ما </a:t>
            </a:r>
            <a:r>
              <a:rPr lang="ar-EG" sz="7200" b="1" dirty="0" err="1"/>
              <a:t>نقدرشِ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 (نِتَّعزى سكّاتي)2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الناس قالوا كفاية ليلتين</a:t>
            </a:r>
          </a:p>
          <a:p>
            <a:pPr algn="ctr" rtl="1"/>
            <a:r>
              <a:rPr lang="ar-EG" sz="7200" b="1" dirty="0"/>
              <a:t> في كل اسبـــــــــــوع</a:t>
            </a:r>
          </a:p>
          <a:p>
            <a:pPr algn="ctr" rtl="1"/>
            <a:r>
              <a:rPr lang="ar-EG" sz="7200" b="1" dirty="0"/>
              <a:t>يا ناس إحنا ما </a:t>
            </a:r>
            <a:r>
              <a:rPr lang="ar-EG" sz="7200" b="1" dirty="0" err="1"/>
              <a:t>نقدرشِ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 (نطيق فراق يسوع)2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</a:p>
          <a:p>
            <a:pPr algn="ctr" rtl="1"/>
            <a:r>
              <a:rPr lang="ar-EG" sz="7200" b="1" dirty="0"/>
              <a:t>الناس قالوا طيب </a:t>
            </a:r>
          </a:p>
          <a:p>
            <a:pPr algn="ctr" rtl="1"/>
            <a:r>
              <a:rPr lang="ar-EG" sz="7200" b="1" dirty="0"/>
              <a:t>ليه </a:t>
            </a:r>
            <a:r>
              <a:rPr lang="ar-EG" sz="7200" b="1" dirty="0" err="1"/>
              <a:t>إنتو</a:t>
            </a:r>
            <a:r>
              <a:rPr lang="ar-EG" sz="7200" b="1" dirty="0"/>
              <a:t> فرحانين</a:t>
            </a:r>
          </a:p>
          <a:p>
            <a:pPr algn="ctr" rtl="1"/>
            <a:r>
              <a:rPr lang="ar-EG" sz="7200" b="1" dirty="0"/>
              <a:t>لا واحد فيكم </a:t>
            </a:r>
            <a:r>
              <a:rPr lang="ar-EG" sz="7200" b="1" dirty="0" err="1"/>
              <a:t>متوظف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 (ولا عنده فدان طين)2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6- </a:t>
            </a:r>
          </a:p>
          <a:p>
            <a:pPr algn="ctr" rtl="1"/>
            <a:r>
              <a:rPr lang="ar-EG" sz="7200" b="1" dirty="0"/>
              <a:t>إيه اللي يرضي الناس </a:t>
            </a:r>
          </a:p>
          <a:p>
            <a:pPr algn="ctr" rtl="1"/>
            <a:r>
              <a:rPr lang="ar-EG" sz="7200" b="1" dirty="0"/>
              <a:t>نبطل عبـــــــــــــادة؟</a:t>
            </a:r>
          </a:p>
          <a:p>
            <a:pPr algn="ctr" rtl="1"/>
            <a:r>
              <a:rPr lang="ar-EG" sz="7200" b="1" dirty="0"/>
              <a:t>لكننــــا لا نطيعهم </a:t>
            </a:r>
          </a:p>
          <a:p>
            <a:pPr algn="ctr" rtl="1"/>
            <a:r>
              <a:rPr lang="ar-EG" sz="7200" b="1" dirty="0"/>
              <a:t>(بل دايماً في زيادة)2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7- </a:t>
            </a:r>
          </a:p>
          <a:p>
            <a:pPr algn="ctr" rtl="1"/>
            <a:r>
              <a:rPr lang="ar-EG" sz="7200" b="1" dirty="0"/>
              <a:t>الناس </a:t>
            </a:r>
            <a:r>
              <a:rPr lang="ar-EG" sz="7200" b="1" dirty="0" err="1"/>
              <a:t>بيلومونا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على كثرة الهتاف</a:t>
            </a:r>
          </a:p>
          <a:p>
            <a:pPr algn="ctr" rtl="1"/>
            <a:r>
              <a:rPr lang="ar-EG" sz="7200" b="1" dirty="0"/>
              <a:t>غصبٍ عنهم ما </a:t>
            </a:r>
            <a:r>
              <a:rPr lang="ar-EG" sz="7200" b="1" dirty="0" err="1"/>
              <a:t>اختبروش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(ولا واحد منهم شاف)2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1994</TotalTime>
  <Words>132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291</cp:revision>
  <dcterms:created xsi:type="dcterms:W3CDTF">2021-12-07T14:30:00Z</dcterms:created>
  <dcterms:modified xsi:type="dcterms:W3CDTF">2024-03-30T09:34:15Z</dcterms:modified>
</cp:coreProperties>
</file>