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النجم في </a:t>
            </a:r>
            <a:r>
              <a:rPr lang="ar-EG" sz="7200" b="1" dirty="0" err="1"/>
              <a:t>السما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4925"/>
            <a:ext cx="9982199" cy="492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النجم في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بيشاور ع المسيح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وملايكة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مُرنمة بالحمد والتسبيح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وفي المذود يسوع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نايم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ومُستريح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مع إن سرير يسوع أكيد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ماهوش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مريح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79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ماكانش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فيه شجرة ميلاد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 المذود البسيط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وماكانش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فيه فريق كبير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واقف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بيقول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نشيد</a:t>
            </a: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وماكانش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وياه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عيال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لابسين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هدوم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العيد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ولا بالونات ولا مخبوزات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ولا أي شيء جديد</a:t>
            </a:r>
          </a:p>
        </p:txBody>
      </p:sp>
    </p:spTree>
    <p:extLst>
      <p:ext uri="{BB962C8B-B14F-4D97-AF65-F5344CB8AC3E}">
        <p14:creationId xmlns:p14="http://schemas.microsoft.com/office/powerpoint/2010/main" val="36265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430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(لكن ميلاد يسوع)٤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لينا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النهاردة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عيد</a:t>
            </a:r>
          </a:p>
        </p:txBody>
      </p:sp>
    </p:spTree>
    <p:extLst>
      <p:ext uri="{BB962C8B-B14F-4D97-AF65-F5344CB8AC3E}">
        <p14:creationId xmlns:p14="http://schemas.microsoft.com/office/powerpoint/2010/main" val="286869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بترنم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الملايكة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بأجمل النغم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وفي المذود يسوع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نايم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مع الغنم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أمه بحنان تضمه بالحب والكرم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يرفع عينيه يشوفها يفرح ويبتسم</a:t>
            </a:r>
          </a:p>
        </p:txBody>
      </p:sp>
    </p:spTree>
    <p:extLst>
      <p:ext uri="{BB962C8B-B14F-4D97-AF65-F5344CB8AC3E}">
        <p14:creationId xmlns:p14="http://schemas.microsoft.com/office/powerpoint/2010/main" val="3543022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79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ماكانش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فيه شجرة ميلاد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 المذود البسيط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وماكانش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فيه فريق كبير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واقف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بيقول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نشيد</a:t>
            </a:r>
          </a:p>
        </p:txBody>
      </p:sp>
    </p:spTree>
    <p:extLst>
      <p:ext uri="{BB962C8B-B14F-4D97-AF65-F5344CB8AC3E}">
        <p14:creationId xmlns:p14="http://schemas.microsoft.com/office/powerpoint/2010/main" val="96635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وماكانش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فيه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وياه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عيال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لابسين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هدوم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العيد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ولا بالونات ولا مخبوزات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ولا أي شيء جديد</a:t>
            </a:r>
          </a:p>
        </p:txBody>
      </p:sp>
    </p:spTree>
    <p:extLst>
      <p:ext uri="{BB962C8B-B14F-4D97-AF65-F5344CB8AC3E}">
        <p14:creationId xmlns:p14="http://schemas.microsoft.com/office/powerpoint/2010/main" val="366109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430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(لكن ميلاد يسوع)٤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لينا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النهاردة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Times New Roman" panose="02020603050405020304" pitchFamily="18" charset="0"/>
              </a:rPr>
              <a:t> عيد</a:t>
            </a:r>
          </a:p>
        </p:txBody>
      </p:sp>
    </p:spTree>
    <p:extLst>
      <p:ext uri="{BB962C8B-B14F-4D97-AF65-F5344CB8AC3E}">
        <p14:creationId xmlns:p14="http://schemas.microsoft.com/office/powerpoint/2010/main" val="303270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128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2022-11-02T08:06:20Z</dcterms:modified>
</cp:coreProperties>
</file>