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40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جندي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67165"/>
            <a:ext cx="9982199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أنـــا جنـــــدي </a:t>
            </a:r>
          </a:p>
          <a:p>
            <a:pPr algn="ctr" rtl="1"/>
            <a:r>
              <a:rPr lang="ar-EG" sz="7200" b="1" dirty="0"/>
              <a:t>جندي في جيش الله </a:t>
            </a:r>
          </a:p>
          <a:p>
            <a:pPr algn="ctr" rtl="1"/>
            <a:r>
              <a:rPr lang="ar-EG" sz="7200" b="1" dirty="0"/>
              <a:t>كل قصدي أربح </a:t>
            </a:r>
            <a:r>
              <a:rPr lang="ar-EG" sz="7200" b="1" dirty="0" err="1"/>
              <a:t>الخطاه</a:t>
            </a:r>
            <a:r>
              <a:rPr lang="ar-EG" sz="7200" b="1" dirty="0"/>
              <a:t>)</a:t>
            </a:r>
            <a:r>
              <a:rPr lang="ar-EG" sz="5400" b="1" dirty="0"/>
              <a:t>2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 سلاح</a:t>
            </a:r>
            <a:r>
              <a:rPr lang="ar-EG" sz="7200" b="1" dirty="0"/>
              <a:t>ي</a:t>
            </a:r>
            <a:r>
              <a:rPr lang="ar-SA" sz="7200" b="1" dirty="0"/>
              <a:t> ترس الإيمان </a:t>
            </a:r>
            <a:endParaRPr lang="ar-EG" sz="7200" b="1" dirty="0"/>
          </a:p>
          <a:p>
            <a:pPr algn="ctr" rtl="1"/>
            <a:r>
              <a:rPr lang="ar-SA" sz="7200" b="1" dirty="0"/>
              <a:t>عدو</a:t>
            </a:r>
            <a:r>
              <a:rPr lang="ar-EG" sz="7200" b="1" dirty="0"/>
              <a:t>ي</a:t>
            </a:r>
            <a:r>
              <a:rPr lang="ar-SA" sz="7200" b="1" dirty="0"/>
              <a:t> هو الشيطان</a:t>
            </a:r>
          </a:p>
          <a:p>
            <a:pPr algn="ctr" rtl="1"/>
            <a:r>
              <a:rPr lang="ar-SA" sz="7200" b="1" dirty="0"/>
              <a:t>وعون</a:t>
            </a:r>
            <a:r>
              <a:rPr lang="ar-EG" sz="7200" b="1" dirty="0"/>
              <a:t>ي</a:t>
            </a:r>
            <a:r>
              <a:rPr lang="ar-SA" sz="7200" b="1" dirty="0"/>
              <a:t> يسوع البار </a:t>
            </a:r>
            <a:endParaRPr lang="ar-EG" sz="7200" b="1" dirty="0"/>
          </a:p>
          <a:p>
            <a:pPr algn="ctr" rtl="1"/>
            <a:r>
              <a:rPr lang="ar-SA" sz="7200" b="1" dirty="0"/>
              <a:t>وهو يعط</a:t>
            </a:r>
            <a:r>
              <a:rPr lang="ar-EG" sz="7200" b="1" dirty="0"/>
              <a:t>ي</a:t>
            </a:r>
            <a:r>
              <a:rPr lang="ar-SA" sz="7200" b="1" dirty="0"/>
              <a:t> الانتصار )2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37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2024-08-01T09:00:37Z</dcterms:modified>
</cp:coreProperties>
</file>