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0" r:id="rId3"/>
    <p:sldId id="403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فرحان لأني صغير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أنا فرحان لأني صغير </a:t>
            </a:r>
          </a:p>
          <a:p>
            <a:pPr algn="ctr" rtl="1"/>
            <a:r>
              <a:rPr lang="ar-EG" sz="7200" b="1" dirty="0"/>
              <a:t>ويسوع </a:t>
            </a:r>
            <a:r>
              <a:rPr lang="ar-EG" sz="7200" b="1" dirty="0" err="1"/>
              <a:t>بيحب</a:t>
            </a:r>
            <a:r>
              <a:rPr lang="ar-EG" sz="7200" b="1" dirty="0"/>
              <a:t> الصغار</a:t>
            </a:r>
            <a:br>
              <a:rPr lang="ar-EG" sz="7200" b="1" dirty="0"/>
            </a:br>
            <a:r>
              <a:rPr lang="ar-EG" sz="7200" b="1" dirty="0" err="1"/>
              <a:t>جه</a:t>
            </a:r>
            <a:r>
              <a:rPr lang="ar-EG" sz="7200" b="1" dirty="0"/>
              <a:t> </a:t>
            </a:r>
            <a:r>
              <a:rPr lang="ar-EG" sz="7200" b="1" dirty="0" err="1"/>
              <a:t>علشاني</a:t>
            </a:r>
            <a:r>
              <a:rPr lang="ar-EG" sz="7200" b="1" dirty="0"/>
              <a:t> وراجع </a:t>
            </a: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علشان</a:t>
            </a:r>
            <a:r>
              <a:rPr lang="ar-EG" sz="7200" b="1" dirty="0"/>
              <a:t> يخطف الأبرار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(يسوع قال لكل الناس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خلوا الأولاد </a:t>
            </a:r>
            <a:r>
              <a:rPr lang="ar-EG" sz="8000" b="1" dirty="0" err="1">
                <a:solidFill>
                  <a:srgbClr val="00582A"/>
                </a:solidFill>
              </a:rPr>
              <a:t>يجوني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لازم تبقوا زيهم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كنتم </a:t>
            </a:r>
            <a:r>
              <a:rPr lang="ar-EG" sz="8000" b="1" dirty="0" err="1">
                <a:solidFill>
                  <a:srgbClr val="00582A"/>
                </a:solidFill>
              </a:rPr>
              <a:t>بتحبوني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 أنا فرحان لأني </a:t>
            </a:r>
            <a:r>
              <a:rPr lang="ar-EG" sz="7200" b="1" dirty="0" err="1"/>
              <a:t>باحبه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وهو كمان </a:t>
            </a:r>
            <a:r>
              <a:rPr lang="ar-EG" sz="7200" b="1" dirty="0" err="1"/>
              <a:t>بيحبي</a:t>
            </a:r>
            <a:br>
              <a:rPr lang="ar-EG" sz="7200" b="1" dirty="0"/>
            </a:br>
            <a:r>
              <a:rPr lang="ar-EG" sz="7200" b="1" dirty="0" err="1"/>
              <a:t>دايما</a:t>
            </a:r>
            <a:r>
              <a:rPr lang="ar-EG" sz="7200" b="1" dirty="0"/>
              <a:t> أسمع كل كلامه </a:t>
            </a:r>
          </a:p>
          <a:p>
            <a:pPr algn="ctr" rtl="1"/>
            <a:r>
              <a:rPr lang="ar-EG" sz="7200" b="1" dirty="0"/>
              <a:t>وهو كمان مبسوط مني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4371"/>
            <a:ext cx="9982199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(والشيطان لما </a:t>
            </a:r>
            <a:r>
              <a:rPr lang="ar-SA" sz="8000" b="1" dirty="0" err="1">
                <a:solidFill>
                  <a:srgbClr val="00582A"/>
                </a:solidFill>
              </a:rPr>
              <a:t>يجيني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راح أقوله ابعد عني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وأنده ليسوع </a:t>
            </a:r>
            <a:r>
              <a:rPr lang="ar-SA" sz="8000" b="1" dirty="0" err="1">
                <a:solidFill>
                  <a:srgbClr val="00582A"/>
                </a:solidFill>
              </a:rPr>
              <a:t>ينجدني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ويسوع حالا يحميني)2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76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2024-03-27T09:22:14Z</dcterms:modified>
</cp:coreProperties>
</file>