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35" r:id="rId3"/>
    <p:sldId id="325" r:id="rId4"/>
    <p:sldId id="336" r:id="rId5"/>
    <p:sldId id="337" r:id="rId6"/>
    <p:sldId id="338" r:id="rId7"/>
    <p:sldId id="339" r:id="rId8"/>
    <p:sldId id="340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60" y="31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أ</a:t>
            </a:r>
            <a:r>
              <a:rPr lang="ar-SA" sz="8000" b="1" dirty="0" err="1">
                <a:latin typeface="Arial" charset="0"/>
                <a:cs typeface="Arial" charset="0"/>
              </a:rPr>
              <a:t>نا</a:t>
            </a:r>
            <a:r>
              <a:rPr lang="ar-SA" sz="8000" b="1" dirty="0">
                <a:latin typeface="Arial" charset="0"/>
                <a:cs typeface="Arial" charset="0"/>
              </a:rPr>
              <a:t> لحبيبي وحبيبي لي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673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أنا لحبيبي وحبيبي لي َّ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مالك كياني قلبي وعنيَّ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د جماله بارع حنانه رائع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يسوع إلهي هو راعيَّ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596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ياناس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د حبه كلف كثير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كلفه صلبه وموته المرير)2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جه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علشاني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وخد مكاني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بإيه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راح أوصف ربي القدير</a:t>
            </a: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673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أنا لحبيبي وحبيبي لي َّ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مالك كياني قلبي وعنيَّ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د جماله بارع حنانه رائع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يسوع إلهي هو راعيَّ</a:t>
            </a:r>
          </a:p>
        </p:txBody>
      </p:sp>
    </p:spTree>
    <p:extLst>
      <p:ext uri="{BB962C8B-B14F-4D97-AF65-F5344CB8AC3E}">
        <p14:creationId xmlns:p14="http://schemas.microsoft.com/office/powerpoint/2010/main" val="3964677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596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(في وصف حبه تبدا الحكاية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فيها المراحم فيها العناية) 2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ورعايته ليَّ وصبره عليَّ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وطول أناته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ملهاش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نهاية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558310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673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أنا لحبيبي وحبيبي لي َّ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مالك كياني قلبي وعنيَّ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د جماله بارع حنانه رائع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يسوع إلهي هو راعيَّ</a:t>
            </a:r>
          </a:p>
        </p:txBody>
      </p:sp>
    </p:spTree>
    <p:extLst>
      <p:ext uri="{BB962C8B-B14F-4D97-AF65-F5344CB8AC3E}">
        <p14:creationId xmlns:p14="http://schemas.microsoft.com/office/powerpoint/2010/main" val="1012813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120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(حبه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محاوطني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فوقي وتحتي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صمام أماني ثقتي وراحتي)2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بأحب قلبه وخمر حبه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علمني اسكب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لإسمه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ذبيحتي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1350891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673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أنا لحبيبي وحبيبي لي َّ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مالك كياني قلبي وعنيَّ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د جماله بارع حنانه رائع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يسوع إلهي هو راعيَّ</a:t>
            </a:r>
          </a:p>
        </p:txBody>
      </p:sp>
    </p:spTree>
    <p:extLst>
      <p:ext uri="{BB962C8B-B14F-4D97-AF65-F5344CB8AC3E}">
        <p14:creationId xmlns:p14="http://schemas.microsoft.com/office/powerpoint/2010/main" val="464600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149</Words>
  <Application>Microsoft Office PowerPoint</Application>
  <PresentationFormat>عرض على الشاشة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116</cp:revision>
  <dcterms:created xsi:type="dcterms:W3CDTF">2021-12-07T14:30:00Z</dcterms:created>
  <dcterms:modified xsi:type="dcterms:W3CDTF">2024-03-30T12:17:40Z</dcterms:modified>
</cp:coreProperties>
</file>