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75" r:id="rId2"/>
    <p:sldId id="403" r:id="rId3"/>
    <p:sldId id="400" r:id="rId4"/>
    <p:sldId id="404" r:id="rId5"/>
    <p:sldId id="405" r:id="rId6"/>
    <p:sldId id="406" r:id="rId7"/>
    <p:sldId id="407" r:id="rId8"/>
    <p:sldId id="408" r:id="rId9"/>
    <p:sldId id="409" r:id="rId10"/>
    <p:sldId id="410" r:id="rId11"/>
    <p:sldId id="411" r:id="rId12"/>
    <p:sldId id="293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403"/>
            <p14:sldId id="400"/>
            <p14:sldId id="404"/>
            <p14:sldId id="405"/>
            <p14:sldId id="406"/>
            <p14:sldId id="407"/>
            <p14:sldId id="408"/>
            <p14:sldId id="409"/>
            <p14:sldId id="410"/>
            <p14:sldId id="411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41" autoAdjust="0"/>
    <p:restoredTop sz="94660"/>
  </p:normalViewPr>
  <p:slideViewPr>
    <p:cSldViewPr>
      <p:cViewPr varScale="1">
        <p:scale>
          <a:sx n="65" d="100"/>
          <a:sy n="65" d="100"/>
        </p:scale>
        <p:origin x="132" y="32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2/12/2024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2/12/2024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2/12/2024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76200" y="96936"/>
            <a:ext cx="9144000" cy="29510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ترنيمة </a:t>
            </a:r>
          </a:p>
          <a:p>
            <a:pPr algn="ctr" rtl="1">
              <a:lnSpc>
                <a:spcPct val="150000"/>
              </a:lnSpc>
            </a:pPr>
            <a:r>
              <a:rPr lang="ar-EG" sz="6600" b="1" dirty="0"/>
              <a:t>أنا ماشي ونورك قدامي 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305098"/>
            <a:ext cx="9982199" cy="78483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5-</a:t>
            </a:r>
          </a:p>
          <a:p>
            <a:pPr algn="ctr" rtl="1"/>
            <a:r>
              <a:rPr lang="ar-EG" sz="7200" b="1" dirty="0"/>
              <a:t>(أنا ماشي وصوتك عزاني </a:t>
            </a:r>
          </a:p>
          <a:p>
            <a:pPr algn="ctr" rtl="1"/>
            <a:r>
              <a:rPr lang="ar-EG" sz="7200" b="1" dirty="0"/>
              <a:t>من روحك يا يسوع </a:t>
            </a:r>
            <a:r>
              <a:rPr lang="ar-EG" sz="7200" b="1" dirty="0" err="1"/>
              <a:t>إملاني</a:t>
            </a:r>
            <a:r>
              <a:rPr lang="ar-EG" sz="7200" b="1" dirty="0"/>
              <a:t>)2</a:t>
            </a:r>
            <a:br>
              <a:rPr lang="ar-EG" sz="7200" b="1" dirty="0"/>
            </a:br>
            <a:r>
              <a:rPr lang="ar-EG" sz="7200" b="1" dirty="0"/>
              <a:t>(تسبيحك يعلا في مشواري وهتافك يحلا لي في داري)2</a:t>
            </a:r>
            <a:br>
              <a:rPr lang="ar-EG" sz="7200" b="1" dirty="0"/>
            </a:br>
            <a:br>
              <a:rPr lang="ar-EG" sz="7200" b="1" dirty="0"/>
            </a:br>
            <a:endParaRPr lang="ar-EG" sz="7200" b="1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762000"/>
            <a:ext cx="9982199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القرار: </a:t>
            </a:r>
          </a:p>
          <a:p>
            <a:pPr algn="ctr" rtl="1">
              <a:lnSpc>
                <a:spcPct val="150000"/>
              </a:lnSpc>
            </a:pPr>
            <a:r>
              <a:rPr lang="ar-EG" sz="7200" b="1" dirty="0">
                <a:solidFill>
                  <a:srgbClr val="00582A"/>
                </a:solidFill>
              </a:rPr>
              <a:t>(أنا ماشي وحبك لي منار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 وصليبك عداني من النار)2</a:t>
            </a:r>
            <a:br>
              <a:rPr lang="ar-EG" sz="7200" b="1" dirty="0">
                <a:solidFill>
                  <a:srgbClr val="00582A"/>
                </a:solidFill>
              </a:rPr>
            </a:br>
            <a:endParaRPr lang="ar-EG" sz="72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304800"/>
            <a:ext cx="9982199" cy="89562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1-</a:t>
            </a:r>
          </a:p>
          <a:p>
            <a:pPr algn="ctr" rtl="1"/>
            <a:r>
              <a:rPr lang="ar-EG" sz="7200" b="1" dirty="0"/>
              <a:t>(أنا ماشي ونورك قدامي </a:t>
            </a:r>
          </a:p>
          <a:p>
            <a:pPr algn="ctr" rtl="1"/>
            <a:r>
              <a:rPr lang="ar-EG" sz="7200" b="1" dirty="0"/>
              <a:t>وكلامك نوري في أيامي)2</a:t>
            </a:r>
            <a:br>
              <a:rPr lang="ar-EG" sz="7200" b="1" dirty="0"/>
            </a:br>
            <a:r>
              <a:rPr lang="ar-EG" sz="7200" b="1" dirty="0"/>
              <a:t>(إبليس إن كان يتحداني </a:t>
            </a:r>
          </a:p>
          <a:p>
            <a:pPr algn="ctr" rtl="1"/>
            <a:r>
              <a:rPr lang="ar-EG" sz="7200" b="1" dirty="0"/>
              <a:t> راح أدوسه بدم اللي فداني)2</a:t>
            </a:r>
          </a:p>
          <a:p>
            <a:pPr algn="ctr"/>
            <a:br>
              <a:rPr lang="ar-EG" sz="7200" b="1" dirty="0"/>
            </a:br>
            <a:br>
              <a:rPr lang="ar-EG" sz="7200" b="1" dirty="0"/>
            </a:br>
            <a:endParaRPr lang="ar-EG" sz="72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762000"/>
            <a:ext cx="9982199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القرار: </a:t>
            </a:r>
          </a:p>
          <a:p>
            <a:pPr algn="ctr" rtl="1">
              <a:lnSpc>
                <a:spcPct val="150000"/>
              </a:lnSpc>
            </a:pPr>
            <a:r>
              <a:rPr lang="ar-EG" sz="7200" b="1" dirty="0">
                <a:solidFill>
                  <a:srgbClr val="00582A"/>
                </a:solidFill>
              </a:rPr>
              <a:t>(أنا ماشي وحبك لي منار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 وصليبك عداني من النار)2</a:t>
            </a:r>
            <a:br>
              <a:rPr lang="ar-EG" sz="7200" b="1" dirty="0">
                <a:solidFill>
                  <a:srgbClr val="00582A"/>
                </a:solidFill>
              </a:rPr>
            </a:br>
            <a:endParaRPr lang="ar-EG" sz="72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304800"/>
            <a:ext cx="9982199" cy="78483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2-</a:t>
            </a:r>
          </a:p>
          <a:p>
            <a:pPr algn="ctr" rtl="1"/>
            <a:r>
              <a:rPr lang="ar-EG" sz="7200" b="1" dirty="0"/>
              <a:t>(أنا ماشي مدام </a:t>
            </a:r>
            <a:r>
              <a:rPr lang="ar-EG" sz="7200" b="1" dirty="0" err="1"/>
              <a:t>إنت</a:t>
            </a:r>
            <a:r>
              <a:rPr lang="ar-EG" sz="7200" b="1" dirty="0"/>
              <a:t> </a:t>
            </a:r>
            <a:r>
              <a:rPr lang="ar-EG" sz="7200" b="1" dirty="0" err="1"/>
              <a:t>معايا</a:t>
            </a:r>
            <a:r>
              <a:rPr lang="ar-EG" sz="7200" b="1" dirty="0"/>
              <a:t> والهدف أهو واضح </a:t>
            </a:r>
            <a:r>
              <a:rPr lang="ar-EG" sz="7200" b="1" dirty="0" err="1"/>
              <a:t>جوايا</a:t>
            </a:r>
            <a:r>
              <a:rPr lang="ar-EG" sz="7200" b="1" dirty="0"/>
              <a:t>)2</a:t>
            </a:r>
            <a:br>
              <a:rPr lang="ar-EG" sz="7200" b="1" dirty="0"/>
            </a:br>
            <a:r>
              <a:rPr lang="ar-EG" sz="7200" b="1" dirty="0"/>
              <a:t>(في طريقي </a:t>
            </a:r>
            <a:r>
              <a:rPr lang="ar-EG" sz="7200" b="1" dirty="0" err="1"/>
              <a:t>باراجع</a:t>
            </a:r>
            <a:r>
              <a:rPr lang="ar-EG" sz="7200" b="1" dirty="0"/>
              <a:t> خطواتي </a:t>
            </a:r>
            <a:r>
              <a:rPr lang="ar-EG" sz="7200" b="1" dirty="0" err="1"/>
              <a:t>وباتابع</a:t>
            </a:r>
            <a:r>
              <a:rPr lang="ar-EG" sz="7200" b="1" dirty="0"/>
              <a:t> صوتك في حياتي)2</a:t>
            </a:r>
            <a:br>
              <a:rPr lang="ar-EG" sz="7200" b="1" dirty="0"/>
            </a:br>
            <a:br>
              <a:rPr lang="ar-EG" sz="7200" b="1" dirty="0"/>
            </a:br>
            <a:endParaRPr lang="ar-EG" sz="7200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762000"/>
            <a:ext cx="9982199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القرار: </a:t>
            </a:r>
          </a:p>
          <a:p>
            <a:pPr algn="ctr" rtl="1">
              <a:lnSpc>
                <a:spcPct val="150000"/>
              </a:lnSpc>
            </a:pPr>
            <a:r>
              <a:rPr lang="ar-EG" sz="7200" b="1" dirty="0">
                <a:solidFill>
                  <a:srgbClr val="00582A"/>
                </a:solidFill>
              </a:rPr>
              <a:t>(أنا ماشي وحبك لي منار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 وصليبك عداني من النار)2</a:t>
            </a:r>
            <a:br>
              <a:rPr lang="ar-EG" sz="7200" b="1" dirty="0">
                <a:solidFill>
                  <a:srgbClr val="00582A"/>
                </a:solidFill>
              </a:rPr>
            </a:br>
            <a:endParaRPr lang="ar-EG" sz="72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304800"/>
            <a:ext cx="9982199" cy="78483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3-</a:t>
            </a:r>
          </a:p>
          <a:p>
            <a:pPr algn="ctr" rtl="1"/>
            <a:r>
              <a:rPr lang="ar-EG" sz="7200" b="1" dirty="0"/>
              <a:t>(أنا ماشي </a:t>
            </a:r>
            <a:r>
              <a:rPr lang="ar-EG" sz="7200" b="1" dirty="0" err="1"/>
              <a:t>ودايس</a:t>
            </a:r>
            <a:r>
              <a:rPr lang="ar-EG" sz="7200" b="1" dirty="0"/>
              <a:t> على ألمي وصليبك فوقي صبح علمي)2</a:t>
            </a:r>
            <a:br>
              <a:rPr lang="ar-EG" sz="7200" b="1" dirty="0"/>
            </a:br>
            <a:r>
              <a:rPr lang="ar-EG" sz="7200" b="1" dirty="0"/>
              <a:t>(في طريقي أنا لازم أتألم</a:t>
            </a:r>
          </a:p>
          <a:p>
            <a:pPr algn="ctr" rtl="1"/>
            <a:r>
              <a:rPr lang="ar-EG" sz="7200" b="1" dirty="0"/>
              <a:t> </a:t>
            </a:r>
            <a:r>
              <a:rPr lang="ar-EG" sz="7200" b="1" dirty="0" err="1"/>
              <a:t>توهبني</a:t>
            </a:r>
            <a:r>
              <a:rPr lang="ar-EG" sz="7200" b="1" dirty="0"/>
              <a:t> آلامك أتعلم)2</a:t>
            </a:r>
            <a:br>
              <a:rPr lang="ar-EG" sz="7200" b="1" dirty="0"/>
            </a:br>
            <a:br>
              <a:rPr lang="ar-EG" sz="7200" b="1" dirty="0"/>
            </a:br>
            <a:endParaRPr lang="ar-EG" sz="7200" b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762000"/>
            <a:ext cx="9982199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القرار: </a:t>
            </a:r>
          </a:p>
          <a:p>
            <a:pPr algn="ctr" rtl="1">
              <a:lnSpc>
                <a:spcPct val="150000"/>
              </a:lnSpc>
            </a:pPr>
            <a:r>
              <a:rPr lang="ar-EG" sz="7200" b="1" dirty="0">
                <a:solidFill>
                  <a:srgbClr val="00582A"/>
                </a:solidFill>
              </a:rPr>
              <a:t>(أنا ماشي وحبك لي منار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 وصليبك عداني من النار)2</a:t>
            </a:r>
            <a:br>
              <a:rPr lang="ar-EG" sz="7200" b="1" dirty="0">
                <a:solidFill>
                  <a:srgbClr val="00582A"/>
                </a:solidFill>
              </a:rPr>
            </a:br>
            <a:endParaRPr lang="ar-EG" sz="72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304800"/>
            <a:ext cx="9982199" cy="78483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4-</a:t>
            </a:r>
          </a:p>
          <a:p>
            <a:pPr algn="ctr" rtl="1"/>
            <a:r>
              <a:rPr lang="ar-EG" sz="7200" b="1" dirty="0"/>
              <a:t>(أنا ماشي مسافر </a:t>
            </a:r>
            <a:r>
              <a:rPr lang="ar-EG" sz="7200" b="1" dirty="0" err="1"/>
              <a:t>لهنايا</a:t>
            </a:r>
            <a:r>
              <a:rPr lang="ar-EG" sz="7200" b="1" dirty="0"/>
              <a:t> </a:t>
            </a:r>
          </a:p>
          <a:p>
            <a:pPr algn="ctr" rtl="1"/>
            <a:r>
              <a:rPr lang="ar-EG" sz="7200" b="1" dirty="0" err="1"/>
              <a:t>وهاسيب</a:t>
            </a:r>
            <a:r>
              <a:rPr lang="ar-EG" sz="7200" b="1" dirty="0"/>
              <a:t> العالم </a:t>
            </a:r>
            <a:r>
              <a:rPr lang="ar-EG" sz="7200" b="1" dirty="0" err="1"/>
              <a:t>دا</a:t>
            </a:r>
            <a:r>
              <a:rPr lang="ar-EG" sz="7200" b="1" dirty="0"/>
              <a:t> </a:t>
            </a:r>
            <a:r>
              <a:rPr lang="ar-EG" sz="7200" b="1" dirty="0" err="1"/>
              <a:t>ورايا</a:t>
            </a:r>
            <a:r>
              <a:rPr lang="ar-EG" sz="7200" b="1" dirty="0"/>
              <a:t>)2</a:t>
            </a:r>
            <a:br>
              <a:rPr lang="ar-EG" sz="7200" b="1" dirty="0"/>
            </a:br>
            <a:r>
              <a:rPr lang="ar-EG" sz="7200" b="1" dirty="0"/>
              <a:t>(اليوم </a:t>
            </a:r>
            <a:r>
              <a:rPr lang="ar-EG" sz="7200" b="1" dirty="0" err="1"/>
              <a:t>الرايح</a:t>
            </a:r>
            <a:r>
              <a:rPr lang="ar-EG" sz="7200" b="1" dirty="0"/>
              <a:t> مش راجع </a:t>
            </a:r>
          </a:p>
          <a:p>
            <a:pPr algn="ctr" rtl="1"/>
            <a:r>
              <a:rPr lang="ar-EG" sz="7200" b="1" dirty="0"/>
              <a:t>برية </a:t>
            </a:r>
            <a:r>
              <a:rPr lang="ar-EG" sz="7200" b="1" dirty="0" err="1"/>
              <a:t>ومليانة</a:t>
            </a:r>
            <a:r>
              <a:rPr lang="ar-EG" sz="7200" b="1" dirty="0"/>
              <a:t> مواجع)2</a:t>
            </a:r>
            <a:br>
              <a:rPr lang="ar-EG" sz="7200" b="1" dirty="0"/>
            </a:br>
            <a:br>
              <a:rPr lang="ar-EG" sz="7200" b="1" dirty="0"/>
            </a:br>
            <a:endParaRPr lang="ar-EG" sz="7200" b="1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762000"/>
            <a:ext cx="9982199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القرار: </a:t>
            </a:r>
          </a:p>
          <a:p>
            <a:pPr algn="ctr" rtl="1">
              <a:lnSpc>
                <a:spcPct val="150000"/>
              </a:lnSpc>
            </a:pPr>
            <a:r>
              <a:rPr lang="ar-EG" sz="7200" b="1" dirty="0">
                <a:solidFill>
                  <a:srgbClr val="00582A"/>
                </a:solidFill>
              </a:rPr>
              <a:t>(أنا ماشي وحبك لي منار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 وصليبك عداني من النار)2</a:t>
            </a:r>
            <a:br>
              <a:rPr lang="ar-EG" sz="7200" b="1" dirty="0">
                <a:solidFill>
                  <a:srgbClr val="00582A"/>
                </a:solidFill>
              </a:rPr>
            </a:br>
            <a:endParaRPr lang="ar-EG" sz="72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1838</TotalTime>
  <Words>221</Words>
  <Application>Microsoft Office PowerPoint</Application>
  <PresentationFormat>عرض على الشاشة (4:3)</PresentationFormat>
  <Paragraphs>34</Paragraphs>
  <Slides>12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12</vt:i4>
      </vt:variant>
    </vt:vector>
  </HeadingPairs>
  <TitlesOfParts>
    <vt:vector size="15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250</cp:revision>
  <dcterms:created xsi:type="dcterms:W3CDTF">2021-12-07T14:30:00Z</dcterms:created>
  <dcterms:modified xsi:type="dcterms:W3CDTF">2024-02-12T11:41:09Z</dcterms:modified>
</cp:coreProperties>
</file>