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03" r:id="rId3"/>
    <p:sldId id="400" r:id="rId4"/>
    <p:sldId id="404" r:id="rId5"/>
    <p:sldId id="405" r:id="rId6"/>
    <p:sldId id="406" r:id="rId7"/>
    <p:sldId id="407" r:id="rId8"/>
    <p:sldId id="408" r:id="rId9"/>
    <p:sldId id="409" r:id="rId10"/>
    <p:sldId id="410" r:id="rId11"/>
    <p:sldId id="411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4"/>
            <p14:sldId id="405"/>
            <p14:sldId id="406"/>
            <p14:sldId id="407"/>
            <p14:sldId id="408"/>
            <p14:sldId id="409"/>
            <p14:sldId id="410"/>
            <p14:sldId id="4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13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ماشي ونورك قدامي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5-</a:t>
            </a:r>
          </a:p>
          <a:p>
            <a:pPr algn="ctr" rtl="1"/>
            <a:r>
              <a:rPr lang="ar-EG" sz="7200" b="1" dirty="0"/>
              <a:t>(أنا ماشي وصوتك عزاني </a:t>
            </a:r>
          </a:p>
          <a:p>
            <a:pPr algn="ctr" rtl="1"/>
            <a:r>
              <a:rPr lang="ar-EG" sz="7200" b="1" dirty="0"/>
              <a:t>من روحك يا يسوع </a:t>
            </a:r>
            <a:r>
              <a:rPr lang="ar-EG" sz="7200" b="1" dirty="0" err="1"/>
              <a:t>إملاني</a:t>
            </a:r>
            <a:r>
              <a:rPr lang="ar-EG" sz="7200" b="1" dirty="0"/>
              <a:t>)2</a:t>
            </a:r>
            <a:br>
              <a:rPr lang="ar-EG" sz="7200" b="1" dirty="0"/>
            </a:br>
            <a:r>
              <a:rPr lang="ar-EG" sz="7200" b="1" dirty="0"/>
              <a:t>(تسبيحك يعلا في مشواري وهتافك يحلا لي في داري)2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(أنا ماشي وحبك لي منار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وصليبك عداني من النار)2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(أنا ماشي ونورك قدامي </a:t>
            </a:r>
          </a:p>
          <a:p>
            <a:pPr algn="ctr" rtl="1"/>
            <a:r>
              <a:rPr lang="ar-EG" sz="7200" b="1" dirty="0"/>
              <a:t>وكلامك نوري في أيامي)2</a:t>
            </a:r>
            <a:br>
              <a:rPr lang="ar-EG" sz="7200" b="1" dirty="0"/>
            </a:br>
            <a:r>
              <a:rPr lang="ar-EG" sz="7200" b="1" dirty="0"/>
              <a:t>(إبليس إن كان يتحداني </a:t>
            </a:r>
          </a:p>
          <a:p>
            <a:pPr algn="ctr" rtl="1"/>
            <a:r>
              <a:rPr lang="ar-EG" sz="7200" b="1" dirty="0"/>
              <a:t> راح أدوسه بدم اللي فداني)2</a:t>
            </a:r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(أنا ماشي وحبك لي منار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وصليبك عداني من النار)2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7200" b="1" dirty="0"/>
              <a:t>(أنا ماشي مدام </a:t>
            </a:r>
            <a:r>
              <a:rPr lang="ar-EG" sz="7200" b="1" dirty="0" err="1"/>
              <a:t>إنت</a:t>
            </a:r>
            <a:r>
              <a:rPr lang="ar-EG" sz="7200" b="1" dirty="0"/>
              <a:t> </a:t>
            </a:r>
            <a:r>
              <a:rPr lang="ar-EG" sz="7200" b="1" dirty="0" err="1"/>
              <a:t>معايا</a:t>
            </a:r>
            <a:r>
              <a:rPr lang="ar-EG" sz="7200" b="1" dirty="0"/>
              <a:t> والهدف أهو واضح </a:t>
            </a:r>
            <a:r>
              <a:rPr lang="ar-EG" sz="7200" b="1" dirty="0" err="1"/>
              <a:t>جوايا</a:t>
            </a:r>
            <a:r>
              <a:rPr lang="ar-EG" sz="7200" b="1" dirty="0"/>
              <a:t>)2</a:t>
            </a:r>
            <a:br>
              <a:rPr lang="ar-EG" sz="7200" b="1" dirty="0"/>
            </a:br>
            <a:r>
              <a:rPr lang="ar-EG" sz="7200" b="1" dirty="0"/>
              <a:t>(في طريقي </a:t>
            </a:r>
            <a:r>
              <a:rPr lang="ar-EG" sz="7200" b="1" dirty="0" err="1"/>
              <a:t>باراجع</a:t>
            </a:r>
            <a:r>
              <a:rPr lang="ar-EG" sz="7200" b="1" dirty="0"/>
              <a:t> خطواتي </a:t>
            </a:r>
            <a:r>
              <a:rPr lang="ar-EG" sz="7200" b="1" dirty="0" err="1"/>
              <a:t>وباتابع</a:t>
            </a:r>
            <a:r>
              <a:rPr lang="ar-EG" sz="7200" b="1" dirty="0"/>
              <a:t> صوتك في حياتي)2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(أنا ماشي وحبك لي منار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وصليبك عداني من النار)2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(أنا ماشي </a:t>
            </a:r>
            <a:r>
              <a:rPr lang="ar-EG" sz="7200" b="1" dirty="0" err="1"/>
              <a:t>ودايس</a:t>
            </a:r>
            <a:r>
              <a:rPr lang="ar-EG" sz="7200" b="1" dirty="0"/>
              <a:t> على ألمي وصليبك فوقي صبح علمي)2</a:t>
            </a:r>
            <a:br>
              <a:rPr lang="ar-EG" sz="7200" b="1" dirty="0"/>
            </a:br>
            <a:r>
              <a:rPr lang="ar-EG" sz="7200" b="1" dirty="0"/>
              <a:t>(في طريقي أنا لازم أتألم</a:t>
            </a:r>
          </a:p>
          <a:p>
            <a:pPr algn="ctr" rtl="1"/>
            <a:r>
              <a:rPr lang="ar-EG" sz="7200" b="1" dirty="0"/>
              <a:t> </a:t>
            </a:r>
            <a:r>
              <a:rPr lang="ar-EG" sz="7200" b="1" dirty="0" err="1"/>
              <a:t>توهبني</a:t>
            </a:r>
            <a:r>
              <a:rPr lang="ar-EG" sz="7200" b="1" dirty="0"/>
              <a:t> آلامك أتعلم)2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(أنا ماشي وحبك لي منار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وصليبك عداني من النار)2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</a:t>
            </a:r>
          </a:p>
          <a:p>
            <a:pPr algn="ctr" rtl="1"/>
            <a:r>
              <a:rPr lang="ar-EG" sz="7200" b="1" dirty="0"/>
              <a:t>(أنا ماشي مسافر </a:t>
            </a:r>
            <a:r>
              <a:rPr lang="ar-EG" sz="7200" b="1" dirty="0" err="1"/>
              <a:t>لهنايا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 err="1"/>
              <a:t>وهاسيب</a:t>
            </a:r>
            <a:r>
              <a:rPr lang="ar-EG" sz="7200" b="1" dirty="0"/>
              <a:t> العالم </a:t>
            </a:r>
            <a:r>
              <a:rPr lang="ar-EG" sz="7200" b="1" dirty="0" err="1"/>
              <a:t>دا</a:t>
            </a:r>
            <a:r>
              <a:rPr lang="ar-EG" sz="7200" b="1" dirty="0"/>
              <a:t> </a:t>
            </a:r>
            <a:r>
              <a:rPr lang="ar-EG" sz="7200" b="1" dirty="0" err="1"/>
              <a:t>ورايا</a:t>
            </a:r>
            <a:r>
              <a:rPr lang="ar-EG" sz="7200" b="1" dirty="0"/>
              <a:t>)2</a:t>
            </a:r>
            <a:br>
              <a:rPr lang="ar-EG" sz="7200" b="1" dirty="0"/>
            </a:br>
            <a:r>
              <a:rPr lang="ar-EG" sz="7200" b="1" dirty="0"/>
              <a:t>(اليوم </a:t>
            </a:r>
            <a:r>
              <a:rPr lang="ar-EG" sz="7200" b="1" dirty="0" err="1"/>
              <a:t>الرايح</a:t>
            </a:r>
            <a:r>
              <a:rPr lang="ar-EG" sz="7200" b="1" dirty="0"/>
              <a:t> مش راجع </a:t>
            </a:r>
          </a:p>
          <a:p>
            <a:pPr algn="ctr" rtl="1"/>
            <a:r>
              <a:rPr lang="ar-EG" sz="7200" b="1" dirty="0"/>
              <a:t>برية </a:t>
            </a:r>
            <a:r>
              <a:rPr lang="ar-EG" sz="7200" b="1" dirty="0" err="1"/>
              <a:t>ومليانة</a:t>
            </a:r>
            <a:r>
              <a:rPr lang="ar-EG" sz="7200" b="1" dirty="0"/>
              <a:t> مواجع)2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(أنا ماشي وحبك لي منار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وصليبك عداني من النار)2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</TotalTime>
  <Words>221</Words>
  <Application>Microsoft Office PowerPoint</Application>
  <PresentationFormat>عرض على الشاشة (4:3)</PresentationFormat>
  <Paragraphs>34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250</cp:revision>
  <dcterms:created xsi:type="dcterms:W3CDTF">2021-12-07T14:30:00Z</dcterms:created>
  <dcterms:modified xsi:type="dcterms:W3CDTF">2024-02-12T11:41:09Z</dcterms:modified>
</cp:coreProperties>
</file>