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5" r:id="rId2"/>
    <p:sldId id="405" r:id="rId3"/>
    <p:sldId id="409" r:id="rId4"/>
    <p:sldId id="406" r:id="rId5"/>
    <p:sldId id="410" r:id="rId6"/>
    <p:sldId id="411" r:id="rId7"/>
    <p:sldId id="412" r:id="rId8"/>
    <p:sldId id="413" r:id="rId9"/>
    <p:sldId id="414" r:id="rId10"/>
    <p:sldId id="415" r:id="rId11"/>
    <p:sldId id="416" r:id="rId12"/>
    <p:sldId id="417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405"/>
            <p14:sldId id="409"/>
            <p14:sldId id="406"/>
            <p14:sldId id="410"/>
            <p14:sldId id="411"/>
            <p14:sldId id="412"/>
            <p14:sldId id="413"/>
            <p14:sldId id="414"/>
            <p14:sldId id="415"/>
            <p14:sldId id="416"/>
            <p14:sldId id="417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2A"/>
    <a:srgbClr val="001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660"/>
  </p:normalViewPr>
  <p:slideViewPr>
    <p:cSldViewPr>
      <p:cViewPr varScale="1">
        <p:scale>
          <a:sx n="61" d="100"/>
          <a:sy n="61" d="100"/>
        </p:scale>
        <p:origin x="56" y="28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30480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/>
              <a:t>ترنيمة </a:t>
            </a:r>
          </a:p>
          <a:p>
            <a:pPr algn="ctr"/>
            <a:r>
              <a:rPr lang="ar-EG" sz="8000" b="1" dirty="0" err="1"/>
              <a:t>إنت</a:t>
            </a:r>
            <a:r>
              <a:rPr lang="ar-EG" sz="8000" b="1" dirty="0"/>
              <a:t> أغلى ما في حياتي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482560"/>
            <a:ext cx="9982199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5400" b="1" dirty="0"/>
              <a:t>3- </a:t>
            </a:r>
            <a:endParaRPr lang="ar-EG" sz="7200" b="1" dirty="0"/>
          </a:p>
          <a:p>
            <a:pPr algn="ctr"/>
            <a:r>
              <a:rPr lang="ar-EG" sz="7200" b="1" dirty="0"/>
              <a:t>(اللي جَاي </a:t>
            </a:r>
            <a:r>
              <a:rPr lang="ar-EG" sz="7200" b="1" dirty="0" err="1"/>
              <a:t>مايهِمِّنيش</a:t>
            </a:r>
            <a:br>
              <a:rPr lang="ar-EG" sz="7200" b="1" dirty="0"/>
            </a:br>
            <a:r>
              <a:rPr lang="ar-EG" sz="7200" b="1" dirty="0"/>
              <a:t>لِيه أخاف </a:t>
            </a:r>
            <a:r>
              <a:rPr lang="ar-EG" sz="7200" b="1" dirty="0" err="1"/>
              <a:t>وِإنتَ</a:t>
            </a:r>
            <a:r>
              <a:rPr lang="ar-EG" sz="7200" b="1" dirty="0"/>
              <a:t> </a:t>
            </a:r>
            <a:r>
              <a:rPr lang="ar-EG" sz="7200" b="1" dirty="0" err="1"/>
              <a:t>مَعَايَــا</a:t>
            </a:r>
            <a:br>
              <a:rPr lang="ar-EG" sz="7200" b="1" dirty="0"/>
            </a:br>
            <a:r>
              <a:rPr lang="ar-EG" sz="7200" b="1" dirty="0"/>
              <a:t>اِنتِظار القلب إنَّــــــــــك</a:t>
            </a:r>
          </a:p>
          <a:p>
            <a:pPr algn="ctr"/>
            <a:r>
              <a:rPr lang="ar-EG" sz="7200" b="1" dirty="0" err="1"/>
              <a:t>تِيجي</a:t>
            </a:r>
            <a:r>
              <a:rPr lang="ar-EG" sz="7200" b="1" dirty="0"/>
              <a:t> </a:t>
            </a:r>
            <a:r>
              <a:rPr lang="ar-EG" sz="7200" b="1" dirty="0" err="1"/>
              <a:t>تاخُدني</a:t>
            </a:r>
            <a:r>
              <a:rPr lang="ar-EG" sz="7200" b="1" dirty="0"/>
              <a:t> </a:t>
            </a:r>
            <a:r>
              <a:rPr lang="ar-EG" sz="7200" b="1" dirty="0" err="1"/>
              <a:t>لِسَمَايَا</a:t>
            </a:r>
            <a:r>
              <a:rPr lang="ar-EG" sz="7200" b="1" dirty="0"/>
              <a:t>)2</a:t>
            </a:r>
            <a:br>
              <a:rPr lang="ar-EG" sz="7200" b="1" dirty="0"/>
            </a:br>
            <a:endParaRPr lang="ar-EG" sz="9600" b="1" dirty="0">
              <a:solidFill>
                <a:srgbClr val="001E0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966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381000"/>
            <a:ext cx="9982199" cy="8325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6000" b="1" dirty="0">
                <a:solidFill>
                  <a:srgbClr val="00582A"/>
                </a:solidFill>
              </a:rPr>
              <a:t>القرار : </a:t>
            </a:r>
          </a:p>
          <a:p>
            <a:pPr algn="ctr"/>
            <a:r>
              <a:rPr lang="ar-EG" sz="7200" b="1" dirty="0" err="1">
                <a:solidFill>
                  <a:srgbClr val="00582A"/>
                </a:solidFill>
              </a:rPr>
              <a:t>إنتَ</a:t>
            </a:r>
            <a:r>
              <a:rPr lang="ar-EG" sz="7200" b="1" dirty="0">
                <a:solidFill>
                  <a:srgbClr val="00582A"/>
                </a:solidFill>
              </a:rPr>
              <a:t> أغلى </a:t>
            </a:r>
            <a:r>
              <a:rPr lang="ar-EG" sz="7200" b="1" dirty="0" err="1">
                <a:solidFill>
                  <a:srgbClr val="00582A"/>
                </a:solidFill>
              </a:rPr>
              <a:t>مافي</a:t>
            </a:r>
            <a:r>
              <a:rPr lang="ar-EG" sz="7200" b="1" dirty="0">
                <a:solidFill>
                  <a:srgbClr val="00582A"/>
                </a:solidFill>
              </a:rPr>
              <a:t> حَيَاتي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اللي فات مِنها وباقــي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 err="1">
                <a:solidFill>
                  <a:srgbClr val="00582A"/>
                </a:solidFill>
              </a:rPr>
              <a:t>إنتَ</a:t>
            </a:r>
            <a:r>
              <a:rPr lang="ar-EG" sz="7200" b="1" dirty="0">
                <a:solidFill>
                  <a:srgbClr val="00582A"/>
                </a:solidFill>
              </a:rPr>
              <a:t> نـــور العُمــــر كُلُّه   </a:t>
            </a:r>
          </a:p>
          <a:p>
            <a:pPr algn="ctr"/>
            <a:r>
              <a:rPr lang="ar-EG" sz="7200" b="1" dirty="0" err="1">
                <a:solidFill>
                  <a:srgbClr val="00582A"/>
                </a:solidFill>
              </a:rPr>
              <a:t>ياللي</a:t>
            </a:r>
            <a:r>
              <a:rPr lang="ar-EG" sz="7200" b="1" dirty="0">
                <a:solidFill>
                  <a:srgbClr val="00582A"/>
                </a:solidFill>
              </a:rPr>
              <a:t> لُقيَـــاك اِشتِيَــــاقي</a:t>
            </a:r>
            <a:br>
              <a:rPr lang="ar-EG" sz="7200" b="1" dirty="0">
                <a:solidFill>
                  <a:srgbClr val="00582A"/>
                </a:solidFill>
              </a:rPr>
            </a:br>
            <a:br>
              <a:rPr lang="ar-EG" sz="7200" b="1" dirty="0">
                <a:solidFill>
                  <a:srgbClr val="00582A"/>
                </a:solidFill>
              </a:rPr>
            </a:br>
            <a:endParaRPr lang="ar-EG" sz="96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24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11144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>
                <a:solidFill>
                  <a:srgbClr val="00582A"/>
                </a:solidFill>
              </a:rPr>
              <a:t>لَمَّا قُلت أعِيش لِذاتي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جيت عَشَان تِفدِي حَيَاتي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>
                <a:solidFill>
                  <a:srgbClr val="00582A"/>
                </a:solidFill>
              </a:rPr>
              <a:t>في الصَّليب قَدِّمت ذاتَك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مُتّ </a:t>
            </a:r>
            <a:r>
              <a:rPr lang="ar-EG" sz="7200" b="1" dirty="0" err="1">
                <a:solidFill>
                  <a:srgbClr val="00582A"/>
                </a:solidFill>
              </a:rPr>
              <a:t>إنتَ</a:t>
            </a:r>
            <a:r>
              <a:rPr lang="ar-EG" sz="7200" b="1" dirty="0">
                <a:solidFill>
                  <a:srgbClr val="00582A"/>
                </a:solidFill>
              </a:rPr>
              <a:t> عَشَان أعِيش</a:t>
            </a:r>
            <a:endParaRPr lang="ar-EG" sz="96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12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381000"/>
            <a:ext cx="9982199" cy="8325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6000" b="1" dirty="0">
                <a:solidFill>
                  <a:srgbClr val="00582A"/>
                </a:solidFill>
              </a:rPr>
              <a:t>القرار : </a:t>
            </a:r>
          </a:p>
          <a:p>
            <a:pPr algn="ctr"/>
            <a:r>
              <a:rPr lang="ar-EG" sz="7200" b="1" dirty="0" err="1">
                <a:solidFill>
                  <a:srgbClr val="00582A"/>
                </a:solidFill>
              </a:rPr>
              <a:t>إنتَ</a:t>
            </a:r>
            <a:r>
              <a:rPr lang="ar-EG" sz="7200" b="1" dirty="0">
                <a:solidFill>
                  <a:srgbClr val="00582A"/>
                </a:solidFill>
              </a:rPr>
              <a:t> أغلى </a:t>
            </a:r>
            <a:r>
              <a:rPr lang="ar-EG" sz="7200" b="1" dirty="0" err="1">
                <a:solidFill>
                  <a:srgbClr val="00582A"/>
                </a:solidFill>
              </a:rPr>
              <a:t>مافي</a:t>
            </a:r>
            <a:r>
              <a:rPr lang="ar-EG" sz="7200" b="1" dirty="0">
                <a:solidFill>
                  <a:srgbClr val="00582A"/>
                </a:solidFill>
              </a:rPr>
              <a:t> حَيَاتي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اللي فات مِنها وباقــي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 err="1">
                <a:solidFill>
                  <a:srgbClr val="00582A"/>
                </a:solidFill>
              </a:rPr>
              <a:t>إنتَ</a:t>
            </a:r>
            <a:r>
              <a:rPr lang="ar-EG" sz="7200" b="1" dirty="0">
                <a:solidFill>
                  <a:srgbClr val="00582A"/>
                </a:solidFill>
              </a:rPr>
              <a:t> نـــور العُمــــر كُلُّه   </a:t>
            </a:r>
          </a:p>
          <a:p>
            <a:pPr algn="ctr"/>
            <a:r>
              <a:rPr lang="ar-EG" sz="7200" b="1" dirty="0" err="1">
                <a:solidFill>
                  <a:srgbClr val="00582A"/>
                </a:solidFill>
              </a:rPr>
              <a:t>ياللي</a:t>
            </a:r>
            <a:r>
              <a:rPr lang="ar-EG" sz="7200" b="1" dirty="0">
                <a:solidFill>
                  <a:srgbClr val="00582A"/>
                </a:solidFill>
              </a:rPr>
              <a:t> لُقيَـــاك اِشتِيَــــاقي</a:t>
            </a:r>
            <a:br>
              <a:rPr lang="ar-EG" sz="7200" b="1" dirty="0">
                <a:solidFill>
                  <a:srgbClr val="00582A"/>
                </a:solidFill>
              </a:rPr>
            </a:br>
            <a:br>
              <a:rPr lang="ar-EG" sz="7200" b="1" dirty="0">
                <a:solidFill>
                  <a:srgbClr val="00582A"/>
                </a:solidFill>
              </a:rPr>
            </a:br>
            <a:endParaRPr lang="ar-EG" sz="96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11144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>
                <a:solidFill>
                  <a:srgbClr val="00582A"/>
                </a:solidFill>
              </a:rPr>
              <a:t>لَمَّا قُلت أعِيش لِذاتي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جيت عَشَان تِفدِي حَيَاتي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>
                <a:solidFill>
                  <a:srgbClr val="00582A"/>
                </a:solidFill>
              </a:rPr>
              <a:t>في الصَّليب قَدِّمت ذاتَك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مُتّ </a:t>
            </a:r>
            <a:r>
              <a:rPr lang="ar-EG" sz="7200" b="1" dirty="0" err="1">
                <a:solidFill>
                  <a:srgbClr val="00582A"/>
                </a:solidFill>
              </a:rPr>
              <a:t>إنتَ</a:t>
            </a:r>
            <a:r>
              <a:rPr lang="ar-EG" sz="7200" b="1" dirty="0">
                <a:solidFill>
                  <a:srgbClr val="00582A"/>
                </a:solidFill>
              </a:rPr>
              <a:t> عَشَان أعِيش</a:t>
            </a:r>
            <a:endParaRPr lang="ar-EG" sz="96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482560"/>
            <a:ext cx="9982199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5400" b="1" dirty="0"/>
              <a:t>1- </a:t>
            </a:r>
            <a:endParaRPr lang="ar-EG" sz="7200" b="1" dirty="0"/>
          </a:p>
          <a:p>
            <a:pPr algn="ctr"/>
            <a:r>
              <a:rPr lang="ar-EG" sz="7200" b="1" dirty="0"/>
              <a:t>(نفسي كانِت </a:t>
            </a:r>
            <a:r>
              <a:rPr lang="ar-EG" sz="7200" b="1" dirty="0" err="1"/>
              <a:t>ماتسَاويش</a:t>
            </a:r>
            <a:endParaRPr lang="ar-EG" sz="7200" b="1" dirty="0"/>
          </a:p>
          <a:p>
            <a:pPr algn="ctr"/>
            <a:r>
              <a:rPr lang="ar-EG" sz="7200" b="1" dirty="0"/>
              <a:t>إلا مُوت أجر الخَطِيَّة</a:t>
            </a:r>
            <a:br>
              <a:rPr lang="ar-EG" sz="7200" b="1" dirty="0"/>
            </a:br>
            <a:r>
              <a:rPr lang="ar-EG" sz="7200" b="1" dirty="0"/>
              <a:t>إنَّما نفســــي في عِينِيك</a:t>
            </a:r>
          </a:p>
          <a:p>
            <a:pPr algn="ctr"/>
            <a:r>
              <a:rPr lang="ar-EG" sz="7200" b="1" dirty="0"/>
              <a:t>كان تَمَنها مُوت فادِيَّ)2</a:t>
            </a:r>
            <a:br>
              <a:rPr lang="ar-EG" sz="7200" b="1" dirty="0"/>
            </a:br>
            <a:endParaRPr lang="ar-EG" sz="9600" b="1" dirty="0">
              <a:solidFill>
                <a:srgbClr val="001E0E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381000"/>
            <a:ext cx="9982199" cy="8325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6000" b="1" dirty="0">
                <a:solidFill>
                  <a:srgbClr val="00582A"/>
                </a:solidFill>
              </a:rPr>
              <a:t>القرار : </a:t>
            </a:r>
          </a:p>
          <a:p>
            <a:pPr algn="ctr"/>
            <a:r>
              <a:rPr lang="ar-EG" sz="7200" b="1" dirty="0" err="1">
                <a:solidFill>
                  <a:srgbClr val="00582A"/>
                </a:solidFill>
              </a:rPr>
              <a:t>إنتَ</a:t>
            </a:r>
            <a:r>
              <a:rPr lang="ar-EG" sz="7200" b="1" dirty="0">
                <a:solidFill>
                  <a:srgbClr val="00582A"/>
                </a:solidFill>
              </a:rPr>
              <a:t> أغلى </a:t>
            </a:r>
            <a:r>
              <a:rPr lang="ar-EG" sz="7200" b="1" dirty="0" err="1">
                <a:solidFill>
                  <a:srgbClr val="00582A"/>
                </a:solidFill>
              </a:rPr>
              <a:t>مافي</a:t>
            </a:r>
            <a:r>
              <a:rPr lang="ar-EG" sz="7200" b="1" dirty="0">
                <a:solidFill>
                  <a:srgbClr val="00582A"/>
                </a:solidFill>
              </a:rPr>
              <a:t> حَيَاتي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اللي فات مِنها وباقــي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 err="1">
                <a:solidFill>
                  <a:srgbClr val="00582A"/>
                </a:solidFill>
              </a:rPr>
              <a:t>إنتَ</a:t>
            </a:r>
            <a:r>
              <a:rPr lang="ar-EG" sz="7200" b="1" dirty="0">
                <a:solidFill>
                  <a:srgbClr val="00582A"/>
                </a:solidFill>
              </a:rPr>
              <a:t> نـــور العُمــــر كُلُّه   </a:t>
            </a:r>
          </a:p>
          <a:p>
            <a:pPr algn="ctr"/>
            <a:r>
              <a:rPr lang="ar-EG" sz="7200" b="1" dirty="0" err="1">
                <a:solidFill>
                  <a:srgbClr val="00582A"/>
                </a:solidFill>
              </a:rPr>
              <a:t>ياللي</a:t>
            </a:r>
            <a:r>
              <a:rPr lang="ar-EG" sz="7200" b="1" dirty="0">
                <a:solidFill>
                  <a:srgbClr val="00582A"/>
                </a:solidFill>
              </a:rPr>
              <a:t> لُقيَـــاك اِشتِيَــــاقي</a:t>
            </a:r>
            <a:br>
              <a:rPr lang="ar-EG" sz="7200" b="1" dirty="0">
                <a:solidFill>
                  <a:srgbClr val="00582A"/>
                </a:solidFill>
              </a:rPr>
            </a:br>
            <a:br>
              <a:rPr lang="ar-EG" sz="7200" b="1" dirty="0">
                <a:solidFill>
                  <a:srgbClr val="00582A"/>
                </a:solidFill>
              </a:rPr>
            </a:br>
            <a:endParaRPr lang="ar-EG" sz="96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903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11144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>
                <a:solidFill>
                  <a:srgbClr val="00582A"/>
                </a:solidFill>
              </a:rPr>
              <a:t>لَمَّا قُلت أعِيش لِذاتي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جيت عَشَان تِفدِي حَيَاتي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>
                <a:solidFill>
                  <a:srgbClr val="00582A"/>
                </a:solidFill>
              </a:rPr>
              <a:t>في الصَّليب قَدِّمت ذاتَك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مُتّ </a:t>
            </a:r>
            <a:r>
              <a:rPr lang="ar-EG" sz="7200" b="1" dirty="0" err="1">
                <a:solidFill>
                  <a:srgbClr val="00582A"/>
                </a:solidFill>
              </a:rPr>
              <a:t>إنتَ</a:t>
            </a:r>
            <a:r>
              <a:rPr lang="ar-EG" sz="7200" b="1" dirty="0">
                <a:solidFill>
                  <a:srgbClr val="00582A"/>
                </a:solidFill>
              </a:rPr>
              <a:t> عَشَان أعِيش</a:t>
            </a:r>
            <a:endParaRPr lang="ar-EG" sz="96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049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482560"/>
            <a:ext cx="9982199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5400" b="1" dirty="0"/>
              <a:t>2- </a:t>
            </a:r>
            <a:endParaRPr lang="ar-EG" sz="7200" b="1" dirty="0"/>
          </a:p>
          <a:p>
            <a:pPr algn="ctr"/>
            <a:r>
              <a:rPr lang="ar-EG" sz="7200" b="1" dirty="0"/>
              <a:t>(دي مَحَبَّة </a:t>
            </a:r>
            <a:r>
              <a:rPr lang="ar-EG" sz="7200" b="1" dirty="0" err="1"/>
              <a:t>ماتِنتِهيش</a:t>
            </a:r>
            <a:r>
              <a:rPr lang="ar-EG" sz="7200" b="1" dirty="0"/>
              <a:t>  </a:t>
            </a:r>
          </a:p>
          <a:p>
            <a:pPr algn="ctr"/>
            <a:r>
              <a:rPr lang="ar-EG" sz="7200" b="1" dirty="0"/>
              <a:t>مالها في الدُّنيَا نَظير</a:t>
            </a:r>
            <a:br>
              <a:rPr lang="ar-EG" sz="7200" b="1" dirty="0"/>
            </a:br>
            <a:r>
              <a:rPr lang="ar-EG" sz="7200" b="1" dirty="0"/>
              <a:t>إن بَار مِن أجل خَاطِي   </a:t>
            </a:r>
          </a:p>
          <a:p>
            <a:pPr algn="ctr"/>
            <a:r>
              <a:rPr lang="ar-EG" sz="7200" b="1" dirty="0"/>
              <a:t>يدفع الدِّين الخَطيرَ)2</a:t>
            </a:r>
            <a:br>
              <a:rPr lang="ar-EG" sz="7200" b="1" dirty="0"/>
            </a:br>
            <a:endParaRPr lang="ar-EG" sz="9600" b="1" dirty="0">
              <a:solidFill>
                <a:srgbClr val="001E0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726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381000"/>
            <a:ext cx="9982199" cy="8325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6000" b="1" dirty="0">
                <a:solidFill>
                  <a:srgbClr val="00582A"/>
                </a:solidFill>
              </a:rPr>
              <a:t>القرار : </a:t>
            </a:r>
          </a:p>
          <a:p>
            <a:pPr algn="ctr"/>
            <a:r>
              <a:rPr lang="ar-EG" sz="7200" b="1" dirty="0" err="1">
                <a:solidFill>
                  <a:srgbClr val="00582A"/>
                </a:solidFill>
              </a:rPr>
              <a:t>إنتَ</a:t>
            </a:r>
            <a:r>
              <a:rPr lang="ar-EG" sz="7200" b="1" dirty="0">
                <a:solidFill>
                  <a:srgbClr val="00582A"/>
                </a:solidFill>
              </a:rPr>
              <a:t> أغلى </a:t>
            </a:r>
            <a:r>
              <a:rPr lang="ar-EG" sz="7200" b="1" dirty="0" err="1">
                <a:solidFill>
                  <a:srgbClr val="00582A"/>
                </a:solidFill>
              </a:rPr>
              <a:t>مافي</a:t>
            </a:r>
            <a:r>
              <a:rPr lang="ar-EG" sz="7200" b="1" dirty="0">
                <a:solidFill>
                  <a:srgbClr val="00582A"/>
                </a:solidFill>
              </a:rPr>
              <a:t> حَيَاتي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اللي فات مِنها وباقــي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 err="1">
                <a:solidFill>
                  <a:srgbClr val="00582A"/>
                </a:solidFill>
              </a:rPr>
              <a:t>إنتَ</a:t>
            </a:r>
            <a:r>
              <a:rPr lang="ar-EG" sz="7200" b="1" dirty="0">
                <a:solidFill>
                  <a:srgbClr val="00582A"/>
                </a:solidFill>
              </a:rPr>
              <a:t> نـــور العُمــــر كُلُّه   </a:t>
            </a:r>
          </a:p>
          <a:p>
            <a:pPr algn="ctr"/>
            <a:r>
              <a:rPr lang="ar-EG" sz="7200" b="1" dirty="0" err="1">
                <a:solidFill>
                  <a:srgbClr val="00582A"/>
                </a:solidFill>
              </a:rPr>
              <a:t>ياللي</a:t>
            </a:r>
            <a:r>
              <a:rPr lang="ar-EG" sz="7200" b="1" dirty="0">
                <a:solidFill>
                  <a:srgbClr val="00582A"/>
                </a:solidFill>
              </a:rPr>
              <a:t> لُقيَـــاك اِشتِيَــــاقي</a:t>
            </a:r>
            <a:br>
              <a:rPr lang="ar-EG" sz="7200" b="1" dirty="0">
                <a:solidFill>
                  <a:srgbClr val="00582A"/>
                </a:solidFill>
              </a:rPr>
            </a:br>
            <a:br>
              <a:rPr lang="ar-EG" sz="7200" b="1" dirty="0">
                <a:solidFill>
                  <a:srgbClr val="00582A"/>
                </a:solidFill>
              </a:rPr>
            </a:br>
            <a:endParaRPr lang="ar-EG" sz="96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779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11144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>
                <a:solidFill>
                  <a:srgbClr val="00582A"/>
                </a:solidFill>
              </a:rPr>
              <a:t>لَمَّا قُلت أعِيش لِذاتي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جيت عَشَان تِفدِي حَيَاتي</a:t>
            </a:r>
            <a:br>
              <a:rPr lang="ar-EG" sz="7200" b="1" dirty="0">
                <a:solidFill>
                  <a:srgbClr val="00582A"/>
                </a:solidFill>
              </a:rPr>
            </a:br>
            <a:r>
              <a:rPr lang="ar-EG" sz="7200" b="1" dirty="0">
                <a:solidFill>
                  <a:srgbClr val="00582A"/>
                </a:solidFill>
              </a:rPr>
              <a:t>في الصَّليب قَدِّمت ذاتَك</a:t>
            </a:r>
          </a:p>
          <a:p>
            <a:pPr algn="ctr"/>
            <a:r>
              <a:rPr lang="ar-EG" sz="7200" b="1" dirty="0">
                <a:solidFill>
                  <a:srgbClr val="00582A"/>
                </a:solidFill>
              </a:rPr>
              <a:t>مُتّ </a:t>
            </a:r>
            <a:r>
              <a:rPr lang="ar-EG" sz="7200" b="1" dirty="0" err="1">
                <a:solidFill>
                  <a:srgbClr val="00582A"/>
                </a:solidFill>
              </a:rPr>
              <a:t>إنتَ</a:t>
            </a:r>
            <a:r>
              <a:rPr lang="ar-EG" sz="7200" b="1" dirty="0">
                <a:solidFill>
                  <a:srgbClr val="00582A"/>
                </a:solidFill>
              </a:rPr>
              <a:t> عَشَان أعِيش</a:t>
            </a:r>
            <a:endParaRPr lang="ar-EG" sz="96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662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1959</TotalTime>
  <Words>216</Words>
  <Application>Microsoft Office PowerPoint</Application>
  <PresentationFormat>عرض على الشاشة (4:3)</PresentationFormat>
  <Paragraphs>41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275</cp:revision>
  <dcterms:created xsi:type="dcterms:W3CDTF">2021-12-07T14:30:00Z</dcterms:created>
  <dcterms:modified xsi:type="dcterms:W3CDTF">2024-08-01T08:16:27Z</dcterms:modified>
</cp:coreProperties>
</file>